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56"/>
  </p:normalViewPr>
  <p:slideViewPr>
    <p:cSldViewPr snapToGrid="0" snapToObjects="1">
      <p:cViewPr varScale="1">
        <p:scale>
          <a:sx n="83" d="100"/>
          <a:sy n="83" d="100"/>
        </p:scale>
        <p:origin x="1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0959F-797C-B54D-B912-5F4261C00122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35DCD-BA5F-1F49-8F2D-8E37D41BA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7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4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8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9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4295A-6C38-6345-985A-59F31E6C6167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3BF83-0C61-BB48-AAA5-D34929B00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6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" y="0"/>
            <a:ext cx="10058401" cy="7776476"/>
            <a:chOff x="-1" y="0"/>
            <a:chExt cx="10058401" cy="7776476"/>
          </a:xfrm>
        </p:grpSpPr>
        <p:sp>
          <p:nvSpPr>
            <p:cNvPr id="5" name="Rectangle 4"/>
            <p:cNvSpPr/>
            <p:nvPr/>
          </p:nvSpPr>
          <p:spPr>
            <a:xfrm>
              <a:off x="-1" y="0"/>
              <a:ext cx="182880" cy="777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0800000" flipH="1">
              <a:off x="9875520" y="0"/>
              <a:ext cx="182880" cy="777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5400000" flipH="1">
              <a:off x="4937760" y="-4937760"/>
              <a:ext cx="182880" cy="1005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16200000" flipH="1" flipV="1">
              <a:off x="4937760" y="2655836"/>
              <a:ext cx="182880" cy="1005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06259" y="1392403"/>
            <a:ext cx="744588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Thin" charset="0"/>
                <a:ea typeface="Roboto Thin" charset="0"/>
                <a:cs typeface="Roboto Thin" charset="0"/>
              </a:rPr>
              <a:t>This slide contains a white overlay for previewing print cutoffs and additional objects for certificates</a:t>
            </a:r>
            <a:endParaRPr lang="en-US" sz="2000" cap="small" dirty="0">
              <a:latin typeface="Roboto Thin" charset="0"/>
              <a:ea typeface="Roboto Thin" charset="0"/>
              <a:cs typeface="Roboto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91111" y="5651758"/>
            <a:ext cx="7042871" cy="1301876"/>
            <a:chOff x="1591111" y="5651758"/>
            <a:chExt cx="7042871" cy="130187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111" y="5664413"/>
              <a:ext cx="2967991" cy="12892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015" y="5651758"/>
              <a:ext cx="3068967" cy="12654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170416" y="3559982"/>
            <a:ext cx="5717591" cy="787908"/>
          </a:xfrm>
          <a:prstGeom prst="rect">
            <a:avLst/>
          </a:prstGeom>
          <a:solidFill>
            <a:schemeClr val="bg1"/>
          </a:solidFill>
        </p:spPr>
        <p:txBody>
          <a:bodyPr wrap="none" lIns="137160" rIns="137160" bIns="64008" rtlCol="0" anchor="ctr" anchorCtr="0">
            <a:spAutoFit/>
          </a:bodyPr>
          <a:lstStyle/>
          <a:p>
            <a:pPr algn="ctr"/>
            <a:r>
              <a:rPr lang="en-US" sz="4400" cap="all" dirty="0" smtClean="0">
                <a:latin typeface="Roboto" charset="0"/>
                <a:ea typeface="Roboto" charset="0"/>
                <a:cs typeface="Roboto" charset="0"/>
              </a:rPr>
              <a:t>Delta delta sigma</a:t>
            </a:r>
            <a:endParaRPr lang="en-US" sz="4400" cap="all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4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7473" y="1"/>
            <a:ext cx="7303455" cy="2391880"/>
            <a:chOff x="1377473" y="1"/>
            <a:chExt cx="7303455" cy="2391880"/>
          </a:xfrm>
        </p:grpSpPr>
        <p:sp>
          <p:nvSpPr>
            <p:cNvPr id="3" name="Rectangle 2"/>
            <p:cNvSpPr/>
            <p:nvPr/>
          </p:nvSpPr>
          <p:spPr>
            <a:xfrm>
              <a:off x="1377473" y="1"/>
              <a:ext cx="7303455" cy="2391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1358" y="499221"/>
              <a:ext cx="4365298" cy="1465558"/>
              <a:chOff x="4407692" y="1129581"/>
              <a:chExt cx="4365298" cy="146555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07692" y="1129581"/>
                <a:ext cx="436529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400" b="1" dirty="0" smtClean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CERTIFICATE</a:t>
                </a:r>
                <a:endParaRPr lang="en-US" sz="54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2501" y="1948808"/>
                <a:ext cx="43556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3600" spc="200" dirty="0" smtClean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OF ACHIEVEMENT</a:t>
                </a:r>
                <a:endParaRPr lang="en-US" sz="3600" spc="2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2200907" y="587575"/>
              <a:ext cx="885541" cy="1394014"/>
            </a:xfrm>
            <a:custGeom>
              <a:avLst/>
              <a:gdLst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423821 w 4261902"/>
                <a:gd name="connsiteY3" fmla="*/ 3130502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85922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69144 w 4261902"/>
                <a:gd name="connsiteY19" fmla="*/ 4220749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121184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233798 w 4261902"/>
                <a:gd name="connsiteY20" fmla="*/ 3891347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4883"/>
                <a:gd name="connsiteY0" fmla="*/ 6330902 h 6703211"/>
                <a:gd name="connsiteX1" fmla="*/ 494160 w 4264883"/>
                <a:gd name="connsiteY1" fmla="*/ 5434087 h 6703211"/>
                <a:gd name="connsiteX2" fmla="*/ 388652 w 4264883"/>
                <a:gd name="connsiteY2" fmla="*/ 4115241 h 6703211"/>
                <a:gd name="connsiteX3" fmla="*/ 398063 w 4264883"/>
                <a:gd name="connsiteY3" fmla="*/ 3104745 h 6703211"/>
                <a:gd name="connsiteX4" fmla="*/ 177637 w 4264883"/>
                <a:gd name="connsiteY4" fmla="*/ 2356779 h 6703211"/>
                <a:gd name="connsiteX5" fmla="*/ 1791 w 4264883"/>
                <a:gd name="connsiteY5" fmla="*/ 1248949 h 6703211"/>
                <a:gd name="connsiteX6" fmla="*/ 142468 w 4264883"/>
                <a:gd name="connsiteY6" fmla="*/ 299379 h 6703211"/>
                <a:gd name="connsiteX7" fmla="*/ 881021 w 4264883"/>
                <a:gd name="connsiteY7" fmla="*/ 441 h 6703211"/>
                <a:gd name="connsiteX8" fmla="*/ 2147114 w 4264883"/>
                <a:gd name="connsiteY8" fmla="*/ 229041 h 6703211"/>
                <a:gd name="connsiteX9" fmla="*/ 2850498 w 4264883"/>
                <a:gd name="connsiteY9" fmla="*/ 88364 h 6703211"/>
                <a:gd name="connsiteX10" fmla="*/ 3465960 w 4264883"/>
                <a:gd name="connsiteY10" fmla="*/ 18025 h 6703211"/>
                <a:gd name="connsiteX11" fmla="*/ 3977152 w 4264883"/>
                <a:gd name="connsiteY11" fmla="*/ 184460 h 6703211"/>
                <a:gd name="connsiteX12" fmla="*/ 4257268 w 4264883"/>
                <a:gd name="connsiteY12" fmla="*/ 967595 h 6703211"/>
                <a:gd name="connsiteX13" fmla="*/ 4151760 w 4264883"/>
                <a:gd name="connsiteY13" fmla="*/ 2128179 h 6703211"/>
                <a:gd name="connsiteX14" fmla="*/ 3800068 w 4264883"/>
                <a:gd name="connsiteY14" fmla="*/ 3085922 h 6703211"/>
                <a:gd name="connsiteX15" fmla="*/ 3800068 w 4264883"/>
                <a:gd name="connsiteY15" fmla="*/ 3886641 h 6703211"/>
                <a:gd name="connsiteX16" fmla="*/ 3712144 w 4264883"/>
                <a:gd name="connsiteY16" fmla="*/ 5187902 h 6703211"/>
                <a:gd name="connsiteX17" fmla="*/ 3348812 w 4264883"/>
                <a:gd name="connsiteY17" fmla="*/ 6679128 h 6703211"/>
                <a:gd name="connsiteX18" fmla="*/ 2780160 w 4264883"/>
                <a:gd name="connsiteY18" fmla="*/ 5469256 h 6703211"/>
                <a:gd name="connsiteX19" fmla="*/ 2530507 w 4264883"/>
                <a:gd name="connsiteY19" fmla="*/ 4272264 h 6703211"/>
                <a:gd name="connsiteX20" fmla="*/ 2233798 w 4264883"/>
                <a:gd name="connsiteY20" fmla="*/ 3891347 h 6703211"/>
                <a:gd name="connsiteX21" fmla="*/ 1857339 w 4264883"/>
                <a:gd name="connsiteY21" fmla="*/ 3884411 h 6703211"/>
                <a:gd name="connsiteX22" fmla="*/ 1512829 w 4264883"/>
                <a:gd name="connsiteY22" fmla="*/ 4211337 h 6703211"/>
                <a:gd name="connsiteX23" fmla="*/ 1338221 w 4264883"/>
                <a:gd name="connsiteY23" fmla="*/ 5135149 h 6703211"/>
                <a:gd name="connsiteX24" fmla="*/ 1127206 w 4264883"/>
                <a:gd name="connsiteY24" fmla="*/ 6137472 h 6703211"/>
                <a:gd name="connsiteX25" fmla="*/ 845852 w 4264883"/>
                <a:gd name="connsiteY25" fmla="*/ 6700179 h 6703211"/>
                <a:gd name="connsiteX26" fmla="*/ 652421 w 4264883"/>
                <a:gd name="connsiteY26" fmla="*/ 6330902 h 6703211"/>
                <a:gd name="connsiteX0" fmla="*/ 652421 w 4261876"/>
                <a:gd name="connsiteY0" fmla="*/ 6330902 h 6703211"/>
                <a:gd name="connsiteX1" fmla="*/ 494160 w 4261876"/>
                <a:gd name="connsiteY1" fmla="*/ 5434087 h 6703211"/>
                <a:gd name="connsiteX2" fmla="*/ 388652 w 4261876"/>
                <a:gd name="connsiteY2" fmla="*/ 4115241 h 6703211"/>
                <a:gd name="connsiteX3" fmla="*/ 398063 w 4261876"/>
                <a:gd name="connsiteY3" fmla="*/ 3104745 h 6703211"/>
                <a:gd name="connsiteX4" fmla="*/ 177637 w 4261876"/>
                <a:gd name="connsiteY4" fmla="*/ 2356779 h 6703211"/>
                <a:gd name="connsiteX5" fmla="*/ 1791 w 4261876"/>
                <a:gd name="connsiteY5" fmla="*/ 1248949 h 6703211"/>
                <a:gd name="connsiteX6" fmla="*/ 142468 w 4261876"/>
                <a:gd name="connsiteY6" fmla="*/ 299379 h 6703211"/>
                <a:gd name="connsiteX7" fmla="*/ 881021 w 4261876"/>
                <a:gd name="connsiteY7" fmla="*/ 441 h 6703211"/>
                <a:gd name="connsiteX8" fmla="*/ 2147114 w 4261876"/>
                <a:gd name="connsiteY8" fmla="*/ 229041 h 6703211"/>
                <a:gd name="connsiteX9" fmla="*/ 2850498 w 4261876"/>
                <a:gd name="connsiteY9" fmla="*/ 88364 h 6703211"/>
                <a:gd name="connsiteX10" fmla="*/ 3465960 w 4261876"/>
                <a:gd name="connsiteY10" fmla="*/ 18025 h 6703211"/>
                <a:gd name="connsiteX11" fmla="*/ 3977152 w 4261876"/>
                <a:gd name="connsiteY11" fmla="*/ 184460 h 6703211"/>
                <a:gd name="connsiteX12" fmla="*/ 4257268 w 4261876"/>
                <a:gd name="connsiteY12" fmla="*/ 967595 h 6703211"/>
                <a:gd name="connsiteX13" fmla="*/ 4126002 w 4261876"/>
                <a:gd name="connsiteY13" fmla="*/ 2269846 h 6703211"/>
                <a:gd name="connsiteX14" fmla="*/ 3800068 w 4261876"/>
                <a:gd name="connsiteY14" fmla="*/ 3085922 h 6703211"/>
                <a:gd name="connsiteX15" fmla="*/ 3800068 w 4261876"/>
                <a:gd name="connsiteY15" fmla="*/ 3886641 h 6703211"/>
                <a:gd name="connsiteX16" fmla="*/ 3712144 w 4261876"/>
                <a:gd name="connsiteY16" fmla="*/ 5187902 h 6703211"/>
                <a:gd name="connsiteX17" fmla="*/ 3348812 w 4261876"/>
                <a:gd name="connsiteY17" fmla="*/ 6679128 h 6703211"/>
                <a:gd name="connsiteX18" fmla="*/ 2780160 w 4261876"/>
                <a:gd name="connsiteY18" fmla="*/ 5469256 h 6703211"/>
                <a:gd name="connsiteX19" fmla="*/ 2530507 w 4261876"/>
                <a:gd name="connsiteY19" fmla="*/ 4272264 h 6703211"/>
                <a:gd name="connsiteX20" fmla="*/ 2233798 w 4261876"/>
                <a:gd name="connsiteY20" fmla="*/ 3891347 h 6703211"/>
                <a:gd name="connsiteX21" fmla="*/ 1857339 w 4261876"/>
                <a:gd name="connsiteY21" fmla="*/ 3884411 h 6703211"/>
                <a:gd name="connsiteX22" fmla="*/ 1512829 w 4261876"/>
                <a:gd name="connsiteY22" fmla="*/ 4211337 h 6703211"/>
                <a:gd name="connsiteX23" fmla="*/ 1338221 w 4261876"/>
                <a:gd name="connsiteY23" fmla="*/ 5135149 h 6703211"/>
                <a:gd name="connsiteX24" fmla="*/ 1127206 w 4261876"/>
                <a:gd name="connsiteY24" fmla="*/ 6137472 h 6703211"/>
                <a:gd name="connsiteX25" fmla="*/ 845852 w 4261876"/>
                <a:gd name="connsiteY25" fmla="*/ 6700179 h 6703211"/>
                <a:gd name="connsiteX26" fmla="*/ 652421 w 4261876"/>
                <a:gd name="connsiteY26" fmla="*/ 6330902 h 6703211"/>
                <a:gd name="connsiteX0" fmla="*/ 652421 w 4261876"/>
                <a:gd name="connsiteY0" fmla="*/ 6330895 h 6703204"/>
                <a:gd name="connsiteX1" fmla="*/ 494160 w 4261876"/>
                <a:gd name="connsiteY1" fmla="*/ 5434080 h 6703204"/>
                <a:gd name="connsiteX2" fmla="*/ 388652 w 4261876"/>
                <a:gd name="connsiteY2" fmla="*/ 4115234 h 6703204"/>
                <a:gd name="connsiteX3" fmla="*/ 398063 w 4261876"/>
                <a:gd name="connsiteY3" fmla="*/ 3104738 h 6703204"/>
                <a:gd name="connsiteX4" fmla="*/ 177637 w 4261876"/>
                <a:gd name="connsiteY4" fmla="*/ 2356772 h 6703204"/>
                <a:gd name="connsiteX5" fmla="*/ 1791 w 4261876"/>
                <a:gd name="connsiteY5" fmla="*/ 1248942 h 6703204"/>
                <a:gd name="connsiteX6" fmla="*/ 142468 w 4261876"/>
                <a:gd name="connsiteY6" fmla="*/ 299372 h 6703204"/>
                <a:gd name="connsiteX7" fmla="*/ 881021 w 4261876"/>
                <a:gd name="connsiteY7" fmla="*/ 434 h 6703204"/>
                <a:gd name="connsiteX8" fmla="*/ 2147114 w 4261876"/>
                <a:gd name="connsiteY8" fmla="*/ 229034 h 6703204"/>
                <a:gd name="connsiteX9" fmla="*/ 2811861 w 4261876"/>
                <a:gd name="connsiteY9" fmla="*/ 62599 h 6703204"/>
                <a:gd name="connsiteX10" fmla="*/ 3465960 w 4261876"/>
                <a:gd name="connsiteY10" fmla="*/ 18018 h 6703204"/>
                <a:gd name="connsiteX11" fmla="*/ 3977152 w 4261876"/>
                <a:gd name="connsiteY11" fmla="*/ 184453 h 6703204"/>
                <a:gd name="connsiteX12" fmla="*/ 4257268 w 4261876"/>
                <a:gd name="connsiteY12" fmla="*/ 967588 h 6703204"/>
                <a:gd name="connsiteX13" fmla="*/ 4126002 w 4261876"/>
                <a:gd name="connsiteY13" fmla="*/ 2269839 h 6703204"/>
                <a:gd name="connsiteX14" fmla="*/ 3800068 w 4261876"/>
                <a:gd name="connsiteY14" fmla="*/ 3085915 h 6703204"/>
                <a:gd name="connsiteX15" fmla="*/ 3800068 w 4261876"/>
                <a:gd name="connsiteY15" fmla="*/ 3886634 h 6703204"/>
                <a:gd name="connsiteX16" fmla="*/ 3712144 w 4261876"/>
                <a:gd name="connsiteY16" fmla="*/ 5187895 h 6703204"/>
                <a:gd name="connsiteX17" fmla="*/ 3348812 w 4261876"/>
                <a:gd name="connsiteY17" fmla="*/ 6679121 h 6703204"/>
                <a:gd name="connsiteX18" fmla="*/ 2780160 w 4261876"/>
                <a:gd name="connsiteY18" fmla="*/ 5469249 h 6703204"/>
                <a:gd name="connsiteX19" fmla="*/ 2530507 w 4261876"/>
                <a:gd name="connsiteY19" fmla="*/ 4272257 h 6703204"/>
                <a:gd name="connsiteX20" fmla="*/ 2233798 w 4261876"/>
                <a:gd name="connsiteY20" fmla="*/ 3891340 h 6703204"/>
                <a:gd name="connsiteX21" fmla="*/ 1857339 w 4261876"/>
                <a:gd name="connsiteY21" fmla="*/ 3884404 h 6703204"/>
                <a:gd name="connsiteX22" fmla="*/ 1512829 w 4261876"/>
                <a:gd name="connsiteY22" fmla="*/ 4211330 h 6703204"/>
                <a:gd name="connsiteX23" fmla="*/ 1338221 w 4261876"/>
                <a:gd name="connsiteY23" fmla="*/ 5135142 h 6703204"/>
                <a:gd name="connsiteX24" fmla="*/ 1127206 w 4261876"/>
                <a:gd name="connsiteY24" fmla="*/ 6137465 h 6703204"/>
                <a:gd name="connsiteX25" fmla="*/ 845852 w 4261876"/>
                <a:gd name="connsiteY25" fmla="*/ 6700172 h 6703204"/>
                <a:gd name="connsiteX26" fmla="*/ 652421 w 4261876"/>
                <a:gd name="connsiteY26" fmla="*/ 6330895 h 6703204"/>
                <a:gd name="connsiteX0" fmla="*/ 652421 w 4261876"/>
                <a:gd name="connsiteY0" fmla="*/ 6331638 h 6703947"/>
                <a:gd name="connsiteX1" fmla="*/ 494160 w 4261876"/>
                <a:gd name="connsiteY1" fmla="*/ 5434823 h 6703947"/>
                <a:gd name="connsiteX2" fmla="*/ 388652 w 4261876"/>
                <a:gd name="connsiteY2" fmla="*/ 4115977 h 6703947"/>
                <a:gd name="connsiteX3" fmla="*/ 398063 w 4261876"/>
                <a:gd name="connsiteY3" fmla="*/ 3105481 h 6703947"/>
                <a:gd name="connsiteX4" fmla="*/ 177637 w 4261876"/>
                <a:gd name="connsiteY4" fmla="*/ 2357515 h 6703947"/>
                <a:gd name="connsiteX5" fmla="*/ 1791 w 4261876"/>
                <a:gd name="connsiteY5" fmla="*/ 1249685 h 6703947"/>
                <a:gd name="connsiteX6" fmla="*/ 142468 w 4261876"/>
                <a:gd name="connsiteY6" fmla="*/ 300115 h 6703947"/>
                <a:gd name="connsiteX7" fmla="*/ 881021 w 4261876"/>
                <a:gd name="connsiteY7" fmla="*/ 1177 h 6703947"/>
                <a:gd name="connsiteX8" fmla="*/ 2121357 w 4261876"/>
                <a:gd name="connsiteY8" fmla="*/ 191140 h 6703947"/>
                <a:gd name="connsiteX9" fmla="*/ 2811861 w 4261876"/>
                <a:gd name="connsiteY9" fmla="*/ 63342 h 6703947"/>
                <a:gd name="connsiteX10" fmla="*/ 3465960 w 4261876"/>
                <a:gd name="connsiteY10" fmla="*/ 18761 h 6703947"/>
                <a:gd name="connsiteX11" fmla="*/ 3977152 w 4261876"/>
                <a:gd name="connsiteY11" fmla="*/ 185196 h 6703947"/>
                <a:gd name="connsiteX12" fmla="*/ 4257268 w 4261876"/>
                <a:gd name="connsiteY12" fmla="*/ 968331 h 6703947"/>
                <a:gd name="connsiteX13" fmla="*/ 4126002 w 4261876"/>
                <a:gd name="connsiteY13" fmla="*/ 2270582 h 6703947"/>
                <a:gd name="connsiteX14" fmla="*/ 3800068 w 4261876"/>
                <a:gd name="connsiteY14" fmla="*/ 3086658 h 6703947"/>
                <a:gd name="connsiteX15" fmla="*/ 3800068 w 4261876"/>
                <a:gd name="connsiteY15" fmla="*/ 3887377 h 6703947"/>
                <a:gd name="connsiteX16" fmla="*/ 3712144 w 4261876"/>
                <a:gd name="connsiteY16" fmla="*/ 5188638 h 6703947"/>
                <a:gd name="connsiteX17" fmla="*/ 3348812 w 4261876"/>
                <a:gd name="connsiteY17" fmla="*/ 6679864 h 6703947"/>
                <a:gd name="connsiteX18" fmla="*/ 2780160 w 4261876"/>
                <a:gd name="connsiteY18" fmla="*/ 5469992 h 6703947"/>
                <a:gd name="connsiteX19" fmla="*/ 2530507 w 4261876"/>
                <a:gd name="connsiteY19" fmla="*/ 4273000 h 6703947"/>
                <a:gd name="connsiteX20" fmla="*/ 2233798 w 4261876"/>
                <a:gd name="connsiteY20" fmla="*/ 3892083 h 6703947"/>
                <a:gd name="connsiteX21" fmla="*/ 1857339 w 4261876"/>
                <a:gd name="connsiteY21" fmla="*/ 3885147 h 6703947"/>
                <a:gd name="connsiteX22" fmla="*/ 1512829 w 4261876"/>
                <a:gd name="connsiteY22" fmla="*/ 4212073 h 6703947"/>
                <a:gd name="connsiteX23" fmla="*/ 1338221 w 4261876"/>
                <a:gd name="connsiteY23" fmla="*/ 5135885 h 6703947"/>
                <a:gd name="connsiteX24" fmla="*/ 1127206 w 4261876"/>
                <a:gd name="connsiteY24" fmla="*/ 6138208 h 6703947"/>
                <a:gd name="connsiteX25" fmla="*/ 845852 w 4261876"/>
                <a:gd name="connsiteY25" fmla="*/ 6700915 h 6703947"/>
                <a:gd name="connsiteX26" fmla="*/ 652421 w 4261876"/>
                <a:gd name="connsiteY26" fmla="*/ 6331638 h 6703947"/>
                <a:gd name="connsiteX0" fmla="*/ 652421 w 4257613"/>
                <a:gd name="connsiteY0" fmla="*/ 6331638 h 6703947"/>
                <a:gd name="connsiteX1" fmla="*/ 494160 w 4257613"/>
                <a:gd name="connsiteY1" fmla="*/ 5434823 h 6703947"/>
                <a:gd name="connsiteX2" fmla="*/ 388652 w 4257613"/>
                <a:gd name="connsiteY2" fmla="*/ 4115977 h 6703947"/>
                <a:gd name="connsiteX3" fmla="*/ 398063 w 4257613"/>
                <a:gd name="connsiteY3" fmla="*/ 3105481 h 6703947"/>
                <a:gd name="connsiteX4" fmla="*/ 177637 w 4257613"/>
                <a:gd name="connsiteY4" fmla="*/ 2357515 h 6703947"/>
                <a:gd name="connsiteX5" fmla="*/ 1791 w 4257613"/>
                <a:gd name="connsiteY5" fmla="*/ 1249685 h 6703947"/>
                <a:gd name="connsiteX6" fmla="*/ 142468 w 4257613"/>
                <a:gd name="connsiteY6" fmla="*/ 300115 h 6703947"/>
                <a:gd name="connsiteX7" fmla="*/ 881021 w 4257613"/>
                <a:gd name="connsiteY7" fmla="*/ 1177 h 6703947"/>
                <a:gd name="connsiteX8" fmla="*/ 2121357 w 4257613"/>
                <a:gd name="connsiteY8" fmla="*/ 191140 h 6703947"/>
                <a:gd name="connsiteX9" fmla="*/ 2811861 w 4257613"/>
                <a:gd name="connsiteY9" fmla="*/ 63342 h 6703947"/>
                <a:gd name="connsiteX10" fmla="*/ 3465960 w 4257613"/>
                <a:gd name="connsiteY10" fmla="*/ 18761 h 6703947"/>
                <a:gd name="connsiteX11" fmla="*/ 4093061 w 4257613"/>
                <a:gd name="connsiteY11" fmla="*/ 236711 h 6703947"/>
                <a:gd name="connsiteX12" fmla="*/ 4257268 w 4257613"/>
                <a:gd name="connsiteY12" fmla="*/ 968331 h 6703947"/>
                <a:gd name="connsiteX13" fmla="*/ 4126002 w 4257613"/>
                <a:gd name="connsiteY13" fmla="*/ 2270582 h 6703947"/>
                <a:gd name="connsiteX14" fmla="*/ 3800068 w 4257613"/>
                <a:gd name="connsiteY14" fmla="*/ 3086658 h 6703947"/>
                <a:gd name="connsiteX15" fmla="*/ 3800068 w 4257613"/>
                <a:gd name="connsiteY15" fmla="*/ 3887377 h 6703947"/>
                <a:gd name="connsiteX16" fmla="*/ 3712144 w 4257613"/>
                <a:gd name="connsiteY16" fmla="*/ 5188638 h 6703947"/>
                <a:gd name="connsiteX17" fmla="*/ 3348812 w 4257613"/>
                <a:gd name="connsiteY17" fmla="*/ 6679864 h 6703947"/>
                <a:gd name="connsiteX18" fmla="*/ 2780160 w 4257613"/>
                <a:gd name="connsiteY18" fmla="*/ 5469992 h 6703947"/>
                <a:gd name="connsiteX19" fmla="*/ 2530507 w 4257613"/>
                <a:gd name="connsiteY19" fmla="*/ 4273000 h 6703947"/>
                <a:gd name="connsiteX20" fmla="*/ 2233798 w 4257613"/>
                <a:gd name="connsiteY20" fmla="*/ 3892083 h 6703947"/>
                <a:gd name="connsiteX21" fmla="*/ 1857339 w 4257613"/>
                <a:gd name="connsiteY21" fmla="*/ 3885147 h 6703947"/>
                <a:gd name="connsiteX22" fmla="*/ 1512829 w 4257613"/>
                <a:gd name="connsiteY22" fmla="*/ 4212073 h 6703947"/>
                <a:gd name="connsiteX23" fmla="*/ 1338221 w 4257613"/>
                <a:gd name="connsiteY23" fmla="*/ 5135885 h 6703947"/>
                <a:gd name="connsiteX24" fmla="*/ 1127206 w 4257613"/>
                <a:gd name="connsiteY24" fmla="*/ 6138208 h 6703947"/>
                <a:gd name="connsiteX25" fmla="*/ 845852 w 4257613"/>
                <a:gd name="connsiteY25" fmla="*/ 6700915 h 6703947"/>
                <a:gd name="connsiteX26" fmla="*/ 652421 w 4257613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33798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58651" h="6703947">
                  <a:moveTo>
                    <a:pt x="652421" y="6331638"/>
                  </a:moveTo>
                  <a:cubicBezTo>
                    <a:pt x="593806" y="6120623"/>
                    <a:pt x="538121" y="5804100"/>
                    <a:pt x="494160" y="5434823"/>
                  </a:cubicBezTo>
                  <a:cubicBezTo>
                    <a:pt x="450198" y="5065546"/>
                    <a:pt x="404668" y="4504201"/>
                    <a:pt x="388652" y="4115977"/>
                  </a:cubicBezTo>
                  <a:cubicBezTo>
                    <a:pt x="372636" y="3727753"/>
                    <a:pt x="433232" y="3398558"/>
                    <a:pt x="398063" y="3105481"/>
                  </a:cubicBezTo>
                  <a:cubicBezTo>
                    <a:pt x="362894" y="2812404"/>
                    <a:pt x="243682" y="2666814"/>
                    <a:pt x="177637" y="2357515"/>
                  </a:cubicBezTo>
                  <a:cubicBezTo>
                    <a:pt x="111592" y="2048216"/>
                    <a:pt x="7652" y="1592585"/>
                    <a:pt x="1791" y="1249685"/>
                  </a:cubicBezTo>
                  <a:cubicBezTo>
                    <a:pt x="-4071" y="906785"/>
                    <a:pt x="-4070" y="508200"/>
                    <a:pt x="142468" y="300115"/>
                  </a:cubicBezTo>
                  <a:cubicBezTo>
                    <a:pt x="289006" y="92030"/>
                    <a:pt x="551206" y="19340"/>
                    <a:pt x="881021" y="1177"/>
                  </a:cubicBezTo>
                  <a:cubicBezTo>
                    <a:pt x="1210836" y="-16986"/>
                    <a:pt x="1799550" y="180779"/>
                    <a:pt x="2121357" y="191140"/>
                  </a:cubicBezTo>
                  <a:cubicBezTo>
                    <a:pt x="2443164" y="201501"/>
                    <a:pt x="2574882" y="111391"/>
                    <a:pt x="2811861" y="63342"/>
                  </a:cubicBezTo>
                  <a:cubicBezTo>
                    <a:pt x="3048840" y="15293"/>
                    <a:pt x="3323260" y="2745"/>
                    <a:pt x="3465960" y="18761"/>
                  </a:cubicBezTo>
                  <a:cubicBezTo>
                    <a:pt x="3608660" y="34777"/>
                    <a:pt x="3922540" y="78449"/>
                    <a:pt x="4054425" y="236711"/>
                  </a:cubicBezTo>
                  <a:cubicBezTo>
                    <a:pt x="4186310" y="394973"/>
                    <a:pt x="4245339" y="629353"/>
                    <a:pt x="4257268" y="968331"/>
                  </a:cubicBezTo>
                  <a:cubicBezTo>
                    <a:pt x="4269197" y="1307309"/>
                    <a:pt x="4202202" y="1917528"/>
                    <a:pt x="4126002" y="2270582"/>
                  </a:cubicBezTo>
                  <a:cubicBezTo>
                    <a:pt x="4049802" y="2623636"/>
                    <a:pt x="3854390" y="2817192"/>
                    <a:pt x="3800068" y="3086658"/>
                  </a:cubicBezTo>
                  <a:cubicBezTo>
                    <a:pt x="3745746" y="3356124"/>
                    <a:pt x="3814722" y="3537047"/>
                    <a:pt x="3800068" y="3887377"/>
                  </a:cubicBezTo>
                  <a:cubicBezTo>
                    <a:pt x="3785414" y="4237707"/>
                    <a:pt x="3787353" y="4723223"/>
                    <a:pt x="3712144" y="5188638"/>
                  </a:cubicBezTo>
                  <a:cubicBezTo>
                    <a:pt x="3636935" y="5654053"/>
                    <a:pt x="3504143" y="6632972"/>
                    <a:pt x="3348812" y="6679864"/>
                  </a:cubicBezTo>
                  <a:cubicBezTo>
                    <a:pt x="3193481" y="6726756"/>
                    <a:pt x="2903665" y="5884015"/>
                    <a:pt x="2780160" y="5469992"/>
                  </a:cubicBezTo>
                  <a:cubicBezTo>
                    <a:pt x="2656655" y="5055969"/>
                    <a:pt x="2615128" y="4535985"/>
                    <a:pt x="2530507" y="4273000"/>
                  </a:cubicBezTo>
                  <a:cubicBezTo>
                    <a:pt x="2445886" y="4010015"/>
                    <a:pt x="2358871" y="3930968"/>
                    <a:pt x="2272435" y="3892083"/>
                  </a:cubicBezTo>
                  <a:cubicBezTo>
                    <a:pt x="2185999" y="3853198"/>
                    <a:pt x="1983940" y="3831815"/>
                    <a:pt x="1857339" y="3885147"/>
                  </a:cubicBezTo>
                  <a:cubicBezTo>
                    <a:pt x="1730738" y="3938479"/>
                    <a:pt x="1599349" y="4003617"/>
                    <a:pt x="1512829" y="4212073"/>
                  </a:cubicBezTo>
                  <a:cubicBezTo>
                    <a:pt x="1426309" y="4420529"/>
                    <a:pt x="1402491" y="4814863"/>
                    <a:pt x="1338221" y="5135885"/>
                  </a:cubicBezTo>
                  <a:cubicBezTo>
                    <a:pt x="1273951" y="5456907"/>
                    <a:pt x="1209267" y="5877370"/>
                    <a:pt x="1127206" y="6138208"/>
                  </a:cubicBezTo>
                  <a:cubicBezTo>
                    <a:pt x="1045145" y="6399046"/>
                    <a:pt x="922052" y="6671607"/>
                    <a:pt x="845852" y="6700915"/>
                  </a:cubicBezTo>
                  <a:cubicBezTo>
                    <a:pt x="769652" y="6730223"/>
                    <a:pt x="711036" y="6542653"/>
                    <a:pt x="652421" y="63316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742269"/>
            <a:ext cx="10058400" cy="42333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06260" y="2711144"/>
            <a:ext cx="744588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The University of Washington’s Delta Delta Sigma Pre-Dental Society recognizes</a:t>
            </a:r>
            <a:endParaRPr lang="en-US" sz="2000" cap="small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259" y="4501800"/>
            <a:ext cx="7445881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For their commitment to community service and initiative as a </a:t>
            </a:r>
            <a:r>
              <a:rPr lang="en-US" sz="2000" cap="small" dirty="0" smtClean="0">
                <a:latin typeface="Roboto" charset="0"/>
                <a:ea typeface="Roboto" charset="0"/>
                <a:cs typeface="Roboto" charset="0"/>
              </a:rPr>
              <a:t>Silver Member</a:t>
            </a:r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 this Autumn Quarter 2016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8702" y="6513799"/>
            <a:ext cx="7340997" cy="523220"/>
            <a:chOff x="1203579" y="6429738"/>
            <a:chExt cx="734099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1203579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Chae</a:t>
              </a:r>
              <a:r>
                <a:rPr lang="en-US" sz="1400" cap="small" dirty="0"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Mok</a:t>
              </a:r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, President of Delta Delta Sigma Pre-Dental Society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44176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Susan Coldwell, Associate Dean for Student Life &amp; Admissions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32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7473" y="1"/>
            <a:ext cx="7303455" cy="2391880"/>
            <a:chOff x="1377473" y="1"/>
            <a:chExt cx="7303455" cy="2391880"/>
          </a:xfrm>
        </p:grpSpPr>
        <p:sp>
          <p:nvSpPr>
            <p:cNvPr id="3" name="Rectangle 2"/>
            <p:cNvSpPr/>
            <p:nvPr/>
          </p:nvSpPr>
          <p:spPr>
            <a:xfrm>
              <a:off x="1377473" y="1"/>
              <a:ext cx="7303455" cy="2391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1358" y="499221"/>
              <a:ext cx="4365298" cy="1465558"/>
              <a:chOff x="4407692" y="1129581"/>
              <a:chExt cx="4365298" cy="146555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07692" y="1129581"/>
                <a:ext cx="436529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400" b="1" dirty="0" smtClean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CERTIFICATE</a:t>
                </a:r>
                <a:endParaRPr lang="en-US" sz="54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2501" y="1948808"/>
                <a:ext cx="43556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3600" spc="200" dirty="0" smtClean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OF ACHIEVEMENT</a:t>
                </a:r>
                <a:endParaRPr lang="en-US" sz="3600" spc="2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2200907" y="587575"/>
              <a:ext cx="885541" cy="1394014"/>
            </a:xfrm>
            <a:custGeom>
              <a:avLst/>
              <a:gdLst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423821 w 4261902"/>
                <a:gd name="connsiteY3" fmla="*/ 3130502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85922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69144 w 4261902"/>
                <a:gd name="connsiteY19" fmla="*/ 4220749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121184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233798 w 4261902"/>
                <a:gd name="connsiteY20" fmla="*/ 3891347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4883"/>
                <a:gd name="connsiteY0" fmla="*/ 6330902 h 6703211"/>
                <a:gd name="connsiteX1" fmla="*/ 494160 w 4264883"/>
                <a:gd name="connsiteY1" fmla="*/ 5434087 h 6703211"/>
                <a:gd name="connsiteX2" fmla="*/ 388652 w 4264883"/>
                <a:gd name="connsiteY2" fmla="*/ 4115241 h 6703211"/>
                <a:gd name="connsiteX3" fmla="*/ 398063 w 4264883"/>
                <a:gd name="connsiteY3" fmla="*/ 3104745 h 6703211"/>
                <a:gd name="connsiteX4" fmla="*/ 177637 w 4264883"/>
                <a:gd name="connsiteY4" fmla="*/ 2356779 h 6703211"/>
                <a:gd name="connsiteX5" fmla="*/ 1791 w 4264883"/>
                <a:gd name="connsiteY5" fmla="*/ 1248949 h 6703211"/>
                <a:gd name="connsiteX6" fmla="*/ 142468 w 4264883"/>
                <a:gd name="connsiteY6" fmla="*/ 299379 h 6703211"/>
                <a:gd name="connsiteX7" fmla="*/ 881021 w 4264883"/>
                <a:gd name="connsiteY7" fmla="*/ 441 h 6703211"/>
                <a:gd name="connsiteX8" fmla="*/ 2147114 w 4264883"/>
                <a:gd name="connsiteY8" fmla="*/ 229041 h 6703211"/>
                <a:gd name="connsiteX9" fmla="*/ 2850498 w 4264883"/>
                <a:gd name="connsiteY9" fmla="*/ 88364 h 6703211"/>
                <a:gd name="connsiteX10" fmla="*/ 3465960 w 4264883"/>
                <a:gd name="connsiteY10" fmla="*/ 18025 h 6703211"/>
                <a:gd name="connsiteX11" fmla="*/ 3977152 w 4264883"/>
                <a:gd name="connsiteY11" fmla="*/ 184460 h 6703211"/>
                <a:gd name="connsiteX12" fmla="*/ 4257268 w 4264883"/>
                <a:gd name="connsiteY12" fmla="*/ 967595 h 6703211"/>
                <a:gd name="connsiteX13" fmla="*/ 4151760 w 4264883"/>
                <a:gd name="connsiteY13" fmla="*/ 2128179 h 6703211"/>
                <a:gd name="connsiteX14" fmla="*/ 3800068 w 4264883"/>
                <a:gd name="connsiteY14" fmla="*/ 3085922 h 6703211"/>
                <a:gd name="connsiteX15" fmla="*/ 3800068 w 4264883"/>
                <a:gd name="connsiteY15" fmla="*/ 3886641 h 6703211"/>
                <a:gd name="connsiteX16" fmla="*/ 3712144 w 4264883"/>
                <a:gd name="connsiteY16" fmla="*/ 5187902 h 6703211"/>
                <a:gd name="connsiteX17" fmla="*/ 3348812 w 4264883"/>
                <a:gd name="connsiteY17" fmla="*/ 6679128 h 6703211"/>
                <a:gd name="connsiteX18" fmla="*/ 2780160 w 4264883"/>
                <a:gd name="connsiteY18" fmla="*/ 5469256 h 6703211"/>
                <a:gd name="connsiteX19" fmla="*/ 2530507 w 4264883"/>
                <a:gd name="connsiteY19" fmla="*/ 4272264 h 6703211"/>
                <a:gd name="connsiteX20" fmla="*/ 2233798 w 4264883"/>
                <a:gd name="connsiteY20" fmla="*/ 3891347 h 6703211"/>
                <a:gd name="connsiteX21" fmla="*/ 1857339 w 4264883"/>
                <a:gd name="connsiteY21" fmla="*/ 3884411 h 6703211"/>
                <a:gd name="connsiteX22" fmla="*/ 1512829 w 4264883"/>
                <a:gd name="connsiteY22" fmla="*/ 4211337 h 6703211"/>
                <a:gd name="connsiteX23" fmla="*/ 1338221 w 4264883"/>
                <a:gd name="connsiteY23" fmla="*/ 5135149 h 6703211"/>
                <a:gd name="connsiteX24" fmla="*/ 1127206 w 4264883"/>
                <a:gd name="connsiteY24" fmla="*/ 6137472 h 6703211"/>
                <a:gd name="connsiteX25" fmla="*/ 845852 w 4264883"/>
                <a:gd name="connsiteY25" fmla="*/ 6700179 h 6703211"/>
                <a:gd name="connsiteX26" fmla="*/ 652421 w 4264883"/>
                <a:gd name="connsiteY26" fmla="*/ 6330902 h 6703211"/>
                <a:gd name="connsiteX0" fmla="*/ 652421 w 4261876"/>
                <a:gd name="connsiteY0" fmla="*/ 6330902 h 6703211"/>
                <a:gd name="connsiteX1" fmla="*/ 494160 w 4261876"/>
                <a:gd name="connsiteY1" fmla="*/ 5434087 h 6703211"/>
                <a:gd name="connsiteX2" fmla="*/ 388652 w 4261876"/>
                <a:gd name="connsiteY2" fmla="*/ 4115241 h 6703211"/>
                <a:gd name="connsiteX3" fmla="*/ 398063 w 4261876"/>
                <a:gd name="connsiteY3" fmla="*/ 3104745 h 6703211"/>
                <a:gd name="connsiteX4" fmla="*/ 177637 w 4261876"/>
                <a:gd name="connsiteY4" fmla="*/ 2356779 h 6703211"/>
                <a:gd name="connsiteX5" fmla="*/ 1791 w 4261876"/>
                <a:gd name="connsiteY5" fmla="*/ 1248949 h 6703211"/>
                <a:gd name="connsiteX6" fmla="*/ 142468 w 4261876"/>
                <a:gd name="connsiteY6" fmla="*/ 299379 h 6703211"/>
                <a:gd name="connsiteX7" fmla="*/ 881021 w 4261876"/>
                <a:gd name="connsiteY7" fmla="*/ 441 h 6703211"/>
                <a:gd name="connsiteX8" fmla="*/ 2147114 w 4261876"/>
                <a:gd name="connsiteY8" fmla="*/ 229041 h 6703211"/>
                <a:gd name="connsiteX9" fmla="*/ 2850498 w 4261876"/>
                <a:gd name="connsiteY9" fmla="*/ 88364 h 6703211"/>
                <a:gd name="connsiteX10" fmla="*/ 3465960 w 4261876"/>
                <a:gd name="connsiteY10" fmla="*/ 18025 h 6703211"/>
                <a:gd name="connsiteX11" fmla="*/ 3977152 w 4261876"/>
                <a:gd name="connsiteY11" fmla="*/ 184460 h 6703211"/>
                <a:gd name="connsiteX12" fmla="*/ 4257268 w 4261876"/>
                <a:gd name="connsiteY12" fmla="*/ 967595 h 6703211"/>
                <a:gd name="connsiteX13" fmla="*/ 4126002 w 4261876"/>
                <a:gd name="connsiteY13" fmla="*/ 2269846 h 6703211"/>
                <a:gd name="connsiteX14" fmla="*/ 3800068 w 4261876"/>
                <a:gd name="connsiteY14" fmla="*/ 3085922 h 6703211"/>
                <a:gd name="connsiteX15" fmla="*/ 3800068 w 4261876"/>
                <a:gd name="connsiteY15" fmla="*/ 3886641 h 6703211"/>
                <a:gd name="connsiteX16" fmla="*/ 3712144 w 4261876"/>
                <a:gd name="connsiteY16" fmla="*/ 5187902 h 6703211"/>
                <a:gd name="connsiteX17" fmla="*/ 3348812 w 4261876"/>
                <a:gd name="connsiteY17" fmla="*/ 6679128 h 6703211"/>
                <a:gd name="connsiteX18" fmla="*/ 2780160 w 4261876"/>
                <a:gd name="connsiteY18" fmla="*/ 5469256 h 6703211"/>
                <a:gd name="connsiteX19" fmla="*/ 2530507 w 4261876"/>
                <a:gd name="connsiteY19" fmla="*/ 4272264 h 6703211"/>
                <a:gd name="connsiteX20" fmla="*/ 2233798 w 4261876"/>
                <a:gd name="connsiteY20" fmla="*/ 3891347 h 6703211"/>
                <a:gd name="connsiteX21" fmla="*/ 1857339 w 4261876"/>
                <a:gd name="connsiteY21" fmla="*/ 3884411 h 6703211"/>
                <a:gd name="connsiteX22" fmla="*/ 1512829 w 4261876"/>
                <a:gd name="connsiteY22" fmla="*/ 4211337 h 6703211"/>
                <a:gd name="connsiteX23" fmla="*/ 1338221 w 4261876"/>
                <a:gd name="connsiteY23" fmla="*/ 5135149 h 6703211"/>
                <a:gd name="connsiteX24" fmla="*/ 1127206 w 4261876"/>
                <a:gd name="connsiteY24" fmla="*/ 6137472 h 6703211"/>
                <a:gd name="connsiteX25" fmla="*/ 845852 w 4261876"/>
                <a:gd name="connsiteY25" fmla="*/ 6700179 h 6703211"/>
                <a:gd name="connsiteX26" fmla="*/ 652421 w 4261876"/>
                <a:gd name="connsiteY26" fmla="*/ 6330902 h 6703211"/>
                <a:gd name="connsiteX0" fmla="*/ 652421 w 4261876"/>
                <a:gd name="connsiteY0" fmla="*/ 6330895 h 6703204"/>
                <a:gd name="connsiteX1" fmla="*/ 494160 w 4261876"/>
                <a:gd name="connsiteY1" fmla="*/ 5434080 h 6703204"/>
                <a:gd name="connsiteX2" fmla="*/ 388652 w 4261876"/>
                <a:gd name="connsiteY2" fmla="*/ 4115234 h 6703204"/>
                <a:gd name="connsiteX3" fmla="*/ 398063 w 4261876"/>
                <a:gd name="connsiteY3" fmla="*/ 3104738 h 6703204"/>
                <a:gd name="connsiteX4" fmla="*/ 177637 w 4261876"/>
                <a:gd name="connsiteY4" fmla="*/ 2356772 h 6703204"/>
                <a:gd name="connsiteX5" fmla="*/ 1791 w 4261876"/>
                <a:gd name="connsiteY5" fmla="*/ 1248942 h 6703204"/>
                <a:gd name="connsiteX6" fmla="*/ 142468 w 4261876"/>
                <a:gd name="connsiteY6" fmla="*/ 299372 h 6703204"/>
                <a:gd name="connsiteX7" fmla="*/ 881021 w 4261876"/>
                <a:gd name="connsiteY7" fmla="*/ 434 h 6703204"/>
                <a:gd name="connsiteX8" fmla="*/ 2147114 w 4261876"/>
                <a:gd name="connsiteY8" fmla="*/ 229034 h 6703204"/>
                <a:gd name="connsiteX9" fmla="*/ 2811861 w 4261876"/>
                <a:gd name="connsiteY9" fmla="*/ 62599 h 6703204"/>
                <a:gd name="connsiteX10" fmla="*/ 3465960 w 4261876"/>
                <a:gd name="connsiteY10" fmla="*/ 18018 h 6703204"/>
                <a:gd name="connsiteX11" fmla="*/ 3977152 w 4261876"/>
                <a:gd name="connsiteY11" fmla="*/ 184453 h 6703204"/>
                <a:gd name="connsiteX12" fmla="*/ 4257268 w 4261876"/>
                <a:gd name="connsiteY12" fmla="*/ 967588 h 6703204"/>
                <a:gd name="connsiteX13" fmla="*/ 4126002 w 4261876"/>
                <a:gd name="connsiteY13" fmla="*/ 2269839 h 6703204"/>
                <a:gd name="connsiteX14" fmla="*/ 3800068 w 4261876"/>
                <a:gd name="connsiteY14" fmla="*/ 3085915 h 6703204"/>
                <a:gd name="connsiteX15" fmla="*/ 3800068 w 4261876"/>
                <a:gd name="connsiteY15" fmla="*/ 3886634 h 6703204"/>
                <a:gd name="connsiteX16" fmla="*/ 3712144 w 4261876"/>
                <a:gd name="connsiteY16" fmla="*/ 5187895 h 6703204"/>
                <a:gd name="connsiteX17" fmla="*/ 3348812 w 4261876"/>
                <a:gd name="connsiteY17" fmla="*/ 6679121 h 6703204"/>
                <a:gd name="connsiteX18" fmla="*/ 2780160 w 4261876"/>
                <a:gd name="connsiteY18" fmla="*/ 5469249 h 6703204"/>
                <a:gd name="connsiteX19" fmla="*/ 2530507 w 4261876"/>
                <a:gd name="connsiteY19" fmla="*/ 4272257 h 6703204"/>
                <a:gd name="connsiteX20" fmla="*/ 2233798 w 4261876"/>
                <a:gd name="connsiteY20" fmla="*/ 3891340 h 6703204"/>
                <a:gd name="connsiteX21" fmla="*/ 1857339 w 4261876"/>
                <a:gd name="connsiteY21" fmla="*/ 3884404 h 6703204"/>
                <a:gd name="connsiteX22" fmla="*/ 1512829 w 4261876"/>
                <a:gd name="connsiteY22" fmla="*/ 4211330 h 6703204"/>
                <a:gd name="connsiteX23" fmla="*/ 1338221 w 4261876"/>
                <a:gd name="connsiteY23" fmla="*/ 5135142 h 6703204"/>
                <a:gd name="connsiteX24" fmla="*/ 1127206 w 4261876"/>
                <a:gd name="connsiteY24" fmla="*/ 6137465 h 6703204"/>
                <a:gd name="connsiteX25" fmla="*/ 845852 w 4261876"/>
                <a:gd name="connsiteY25" fmla="*/ 6700172 h 6703204"/>
                <a:gd name="connsiteX26" fmla="*/ 652421 w 4261876"/>
                <a:gd name="connsiteY26" fmla="*/ 6330895 h 6703204"/>
                <a:gd name="connsiteX0" fmla="*/ 652421 w 4261876"/>
                <a:gd name="connsiteY0" fmla="*/ 6331638 h 6703947"/>
                <a:gd name="connsiteX1" fmla="*/ 494160 w 4261876"/>
                <a:gd name="connsiteY1" fmla="*/ 5434823 h 6703947"/>
                <a:gd name="connsiteX2" fmla="*/ 388652 w 4261876"/>
                <a:gd name="connsiteY2" fmla="*/ 4115977 h 6703947"/>
                <a:gd name="connsiteX3" fmla="*/ 398063 w 4261876"/>
                <a:gd name="connsiteY3" fmla="*/ 3105481 h 6703947"/>
                <a:gd name="connsiteX4" fmla="*/ 177637 w 4261876"/>
                <a:gd name="connsiteY4" fmla="*/ 2357515 h 6703947"/>
                <a:gd name="connsiteX5" fmla="*/ 1791 w 4261876"/>
                <a:gd name="connsiteY5" fmla="*/ 1249685 h 6703947"/>
                <a:gd name="connsiteX6" fmla="*/ 142468 w 4261876"/>
                <a:gd name="connsiteY6" fmla="*/ 300115 h 6703947"/>
                <a:gd name="connsiteX7" fmla="*/ 881021 w 4261876"/>
                <a:gd name="connsiteY7" fmla="*/ 1177 h 6703947"/>
                <a:gd name="connsiteX8" fmla="*/ 2121357 w 4261876"/>
                <a:gd name="connsiteY8" fmla="*/ 191140 h 6703947"/>
                <a:gd name="connsiteX9" fmla="*/ 2811861 w 4261876"/>
                <a:gd name="connsiteY9" fmla="*/ 63342 h 6703947"/>
                <a:gd name="connsiteX10" fmla="*/ 3465960 w 4261876"/>
                <a:gd name="connsiteY10" fmla="*/ 18761 h 6703947"/>
                <a:gd name="connsiteX11" fmla="*/ 3977152 w 4261876"/>
                <a:gd name="connsiteY11" fmla="*/ 185196 h 6703947"/>
                <a:gd name="connsiteX12" fmla="*/ 4257268 w 4261876"/>
                <a:gd name="connsiteY12" fmla="*/ 968331 h 6703947"/>
                <a:gd name="connsiteX13" fmla="*/ 4126002 w 4261876"/>
                <a:gd name="connsiteY13" fmla="*/ 2270582 h 6703947"/>
                <a:gd name="connsiteX14" fmla="*/ 3800068 w 4261876"/>
                <a:gd name="connsiteY14" fmla="*/ 3086658 h 6703947"/>
                <a:gd name="connsiteX15" fmla="*/ 3800068 w 4261876"/>
                <a:gd name="connsiteY15" fmla="*/ 3887377 h 6703947"/>
                <a:gd name="connsiteX16" fmla="*/ 3712144 w 4261876"/>
                <a:gd name="connsiteY16" fmla="*/ 5188638 h 6703947"/>
                <a:gd name="connsiteX17" fmla="*/ 3348812 w 4261876"/>
                <a:gd name="connsiteY17" fmla="*/ 6679864 h 6703947"/>
                <a:gd name="connsiteX18" fmla="*/ 2780160 w 4261876"/>
                <a:gd name="connsiteY18" fmla="*/ 5469992 h 6703947"/>
                <a:gd name="connsiteX19" fmla="*/ 2530507 w 4261876"/>
                <a:gd name="connsiteY19" fmla="*/ 4273000 h 6703947"/>
                <a:gd name="connsiteX20" fmla="*/ 2233798 w 4261876"/>
                <a:gd name="connsiteY20" fmla="*/ 3892083 h 6703947"/>
                <a:gd name="connsiteX21" fmla="*/ 1857339 w 4261876"/>
                <a:gd name="connsiteY21" fmla="*/ 3885147 h 6703947"/>
                <a:gd name="connsiteX22" fmla="*/ 1512829 w 4261876"/>
                <a:gd name="connsiteY22" fmla="*/ 4212073 h 6703947"/>
                <a:gd name="connsiteX23" fmla="*/ 1338221 w 4261876"/>
                <a:gd name="connsiteY23" fmla="*/ 5135885 h 6703947"/>
                <a:gd name="connsiteX24" fmla="*/ 1127206 w 4261876"/>
                <a:gd name="connsiteY24" fmla="*/ 6138208 h 6703947"/>
                <a:gd name="connsiteX25" fmla="*/ 845852 w 4261876"/>
                <a:gd name="connsiteY25" fmla="*/ 6700915 h 6703947"/>
                <a:gd name="connsiteX26" fmla="*/ 652421 w 4261876"/>
                <a:gd name="connsiteY26" fmla="*/ 6331638 h 6703947"/>
                <a:gd name="connsiteX0" fmla="*/ 652421 w 4257613"/>
                <a:gd name="connsiteY0" fmla="*/ 6331638 h 6703947"/>
                <a:gd name="connsiteX1" fmla="*/ 494160 w 4257613"/>
                <a:gd name="connsiteY1" fmla="*/ 5434823 h 6703947"/>
                <a:gd name="connsiteX2" fmla="*/ 388652 w 4257613"/>
                <a:gd name="connsiteY2" fmla="*/ 4115977 h 6703947"/>
                <a:gd name="connsiteX3" fmla="*/ 398063 w 4257613"/>
                <a:gd name="connsiteY3" fmla="*/ 3105481 h 6703947"/>
                <a:gd name="connsiteX4" fmla="*/ 177637 w 4257613"/>
                <a:gd name="connsiteY4" fmla="*/ 2357515 h 6703947"/>
                <a:gd name="connsiteX5" fmla="*/ 1791 w 4257613"/>
                <a:gd name="connsiteY5" fmla="*/ 1249685 h 6703947"/>
                <a:gd name="connsiteX6" fmla="*/ 142468 w 4257613"/>
                <a:gd name="connsiteY6" fmla="*/ 300115 h 6703947"/>
                <a:gd name="connsiteX7" fmla="*/ 881021 w 4257613"/>
                <a:gd name="connsiteY7" fmla="*/ 1177 h 6703947"/>
                <a:gd name="connsiteX8" fmla="*/ 2121357 w 4257613"/>
                <a:gd name="connsiteY8" fmla="*/ 191140 h 6703947"/>
                <a:gd name="connsiteX9" fmla="*/ 2811861 w 4257613"/>
                <a:gd name="connsiteY9" fmla="*/ 63342 h 6703947"/>
                <a:gd name="connsiteX10" fmla="*/ 3465960 w 4257613"/>
                <a:gd name="connsiteY10" fmla="*/ 18761 h 6703947"/>
                <a:gd name="connsiteX11" fmla="*/ 4093061 w 4257613"/>
                <a:gd name="connsiteY11" fmla="*/ 236711 h 6703947"/>
                <a:gd name="connsiteX12" fmla="*/ 4257268 w 4257613"/>
                <a:gd name="connsiteY12" fmla="*/ 968331 h 6703947"/>
                <a:gd name="connsiteX13" fmla="*/ 4126002 w 4257613"/>
                <a:gd name="connsiteY13" fmla="*/ 2270582 h 6703947"/>
                <a:gd name="connsiteX14" fmla="*/ 3800068 w 4257613"/>
                <a:gd name="connsiteY14" fmla="*/ 3086658 h 6703947"/>
                <a:gd name="connsiteX15" fmla="*/ 3800068 w 4257613"/>
                <a:gd name="connsiteY15" fmla="*/ 3887377 h 6703947"/>
                <a:gd name="connsiteX16" fmla="*/ 3712144 w 4257613"/>
                <a:gd name="connsiteY16" fmla="*/ 5188638 h 6703947"/>
                <a:gd name="connsiteX17" fmla="*/ 3348812 w 4257613"/>
                <a:gd name="connsiteY17" fmla="*/ 6679864 h 6703947"/>
                <a:gd name="connsiteX18" fmla="*/ 2780160 w 4257613"/>
                <a:gd name="connsiteY18" fmla="*/ 5469992 h 6703947"/>
                <a:gd name="connsiteX19" fmla="*/ 2530507 w 4257613"/>
                <a:gd name="connsiteY19" fmla="*/ 4273000 h 6703947"/>
                <a:gd name="connsiteX20" fmla="*/ 2233798 w 4257613"/>
                <a:gd name="connsiteY20" fmla="*/ 3892083 h 6703947"/>
                <a:gd name="connsiteX21" fmla="*/ 1857339 w 4257613"/>
                <a:gd name="connsiteY21" fmla="*/ 3885147 h 6703947"/>
                <a:gd name="connsiteX22" fmla="*/ 1512829 w 4257613"/>
                <a:gd name="connsiteY22" fmla="*/ 4212073 h 6703947"/>
                <a:gd name="connsiteX23" fmla="*/ 1338221 w 4257613"/>
                <a:gd name="connsiteY23" fmla="*/ 5135885 h 6703947"/>
                <a:gd name="connsiteX24" fmla="*/ 1127206 w 4257613"/>
                <a:gd name="connsiteY24" fmla="*/ 6138208 h 6703947"/>
                <a:gd name="connsiteX25" fmla="*/ 845852 w 4257613"/>
                <a:gd name="connsiteY25" fmla="*/ 6700915 h 6703947"/>
                <a:gd name="connsiteX26" fmla="*/ 652421 w 4257613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33798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58651" h="6703947">
                  <a:moveTo>
                    <a:pt x="652421" y="6331638"/>
                  </a:moveTo>
                  <a:cubicBezTo>
                    <a:pt x="593806" y="6120623"/>
                    <a:pt x="538121" y="5804100"/>
                    <a:pt x="494160" y="5434823"/>
                  </a:cubicBezTo>
                  <a:cubicBezTo>
                    <a:pt x="450198" y="5065546"/>
                    <a:pt x="404668" y="4504201"/>
                    <a:pt x="388652" y="4115977"/>
                  </a:cubicBezTo>
                  <a:cubicBezTo>
                    <a:pt x="372636" y="3727753"/>
                    <a:pt x="433232" y="3398558"/>
                    <a:pt x="398063" y="3105481"/>
                  </a:cubicBezTo>
                  <a:cubicBezTo>
                    <a:pt x="362894" y="2812404"/>
                    <a:pt x="243682" y="2666814"/>
                    <a:pt x="177637" y="2357515"/>
                  </a:cubicBezTo>
                  <a:cubicBezTo>
                    <a:pt x="111592" y="2048216"/>
                    <a:pt x="7652" y="1592585"/>
                    <a:pt x="1791" y="1249685"/>
                  </a:cubicBezTo>
                  <a:cubicBezTo>
                    <a:pt x="-4071" y="906785"/>
                    <a:pt x="-4070" y="508200"/>
                    <a:pt x="142468" y="300115"/>
                  </a:cubicBezTo>
                  <a:cubicBezTo>
                    <a:pt x="289006" y="92030"/>
                    <a:pt x="551206" y="19340"/>
                    <a:pt x="881021" y="1177"/>
                  </a:cubicBezTo>
                  <a:cubicBezTo>
                    <a:pt x="1210836" y="-16986"/>
                    <a:pt x="1799550" y="180779"/>
                    <a:pt x="2121357" y="191140"/>
                  </a:cubicBezTo>
                  <a:cubicBezTo>
                    <a:pt x="2443164" y="201501"/>
                    <a:pt x="2574882" y="111391"/>
                    <a:pt x="2811861" y="63342"/>
                  </a:cubicBezTo>
                  <a:cubicBezTo>
                    <a:pt x="3048840" y="15293"/>
                    <a:pt x="3323260" y="2745"/>
                    <a:pt x="3465960" y="18761"/>
                  </a:cubicBezTo>
                  <a:cubicBezTo>
                    <a:pt x="3608660" y="34777"/>
                    <a:pt x="3922540" y="78449"/>
                    <a:pt x="4054425" y="236711"/>
                  </a:cubicBezTo>
                  <a:cubicBezTo>
                    <a:pt x="4186310" y="394973"/>
                    <a:pt x="4245339" y="629353"/>
                    <a:pt x="4257268" y="968331"/>
                  </a:cubicBezTo>
                  <a:cubicBezTo>
                    <a:pt x="4269197" y="1307309"/>
                    <a:pt x="4202202" y="1917528"/>
                    <a:pt x="4126002" y="2270582"/>
                  </a:cubicBezTo>
                  <a:cubicBezTo>
                    <a:pt x="4049802" y="2623636"/>
                    <a:pt x="3854390" y="2817192"/>
                    <a:pt x="3800068" y="3086658"/>
                  </a:cubicBezTo>
                  <a:cubicBezTo>
                    <a:pt x="3745746" y="3356124"/>
                    <a:pt x="3814722" y="3537047"/>
                    <a:pt x="3800068" y="3887377"/>
                  </a:cubicBezTo>
                  <a:cubicBezTo>
                    <a:pt x="3785414" y="4237707"/>
                    <a:pt x="3787353" y="4723223"/>
                    <a:pt x="3712144" y="5188638"/>
                  </a:cubicBezTo>
                  <a:cubicBezTo>
                    <a:pt x="3636935" y="5654053"/>
                    <a:pt x="3504143" y="6632972"/>
                    <a:pt x="3348812" y="6679864"/>
                  </a:cubicBezTo>
                  <a:cubicBezTo>
                    <a:pt x="3193481" y="6726756"/>
                    <a:pt x="2903665" y="5884015"/>
                    <a:pt x="2780160" y="5469992"/>
                  </a:cubicBezTo>
                  <a:cubicBezTo>
                    <a:pt x="2656655" y="5055969"/>
                    <a:pt x="2615128" y="4535985"/>
                    <a:pt x="2530507" y="4273000"/>
                  </a:cubicBezTo>
                  <a:cubicBezTo>
                    <a:pt x="2445886" y="4010015"/>
                    <a:pt x="2358871" y="3930968"/>
                    <a:pt x="2272435" y="3892083"/>
                  </a:cubicBezTo>
                  <a:cubicBezTo>
                    <a:pt x="2185999" y="3853198"/>
                    <a:pt x="1983940" y="3831815"/>
                    <a:pt x="1857339" y="3885147"/>
                  </a:cubicBezTo>
                  <a:cubicBezTo>
                    <a:pt x="1730738" y="3938479"/>
                    <a:pt x="1599349" y="4003617"/>
                    <a:pt x="1512829" y="4212073"/>
                  </a:cubicBezTo>
                  <a:cubicBezTo>
                    <a:pt x="1426309" y="4420529"/>
                    <a:pt x="1402491" y="4814863"/>
                    <a:pt x="1338221" y="5135885"/>
                  </a:cubicBezTo>
                  <a:cubicBezTo>
                    <a:pt x="1273951" y="5456907"/>
                    <a:pt x="1209267" y="5877370"/>
                    <a:pt x="1127206" y="6138208"/>
                  </a:cubicBezTo>
                  <a:cubicBezTo>
                    <a:pt x="1045145" y="6399046"/>
                    <a:pt x="922052" y="6671607"/>
                    <a:pt x="845852" y="6700915"/>
                  </a:cubicBezTo>
                  <a:cubicBezTo>
                    <a:pt x="769652" y="6730223"/>
                    <a:pt x="711036" y="6542653"/>
                    <a:pt x="652421" y="63316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742269"/>
            <a:ext cx="10058400" cy="42333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06260" y="2711144"/>
            <a:ext cx="744588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The University of Washington’s Delta Delta Sigma Pre-Dental Society recognizes</a:t>
            </a:r>
            <a:endParaRPr lang="en-US" sz="2000" cap="small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259" y="4501800"/>
            <a:ext cx="7445881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For their commitment to community service and initiative as a </a:t>
            </a:r>
            <a:r>
              <a:rPr lang="en-US" sz="2000" cap="small" dirty="0" smtClean="0">
                <a:latin typeface="Roboto" charset="0"/>
                <a:ea typeface="Roboto" charset="0"/>
                <a:cs typeface="Roboto" charset="0"/>
              </a:rPr>
              <a:t>Silver Member</a:t>
            </a:r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 this Winter Quarter 2017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8702" y="6513799"/>
            <a:ext cx="7340997" cy="523220"/>
            <a:chOff x="1203579" y="6429738"/>
            <a:chExt cx="734099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1203579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Chae</a:t>
              </a:r>
              <a:r>
                <a:rPr lang="en-US" sz="1400" cap="small" dirty="0"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Mok</a:t>
              </a:r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, President of Delta Delta Sigma Pre-Dental Society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44176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Susan Coldwell, Associate Dean for Student Life &amp; Admissions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7473" y="1"/>
            <a:ext cx="7303455" cy="2391880"/>
            <a:chOff x="1377473" y="1"/>
            <a:chExt cx="7303455" cy="2391880"/>
          </a:xfrm>
        </p:grpSpPr>
        <p:sp>
          <p:nvSpPr>
            <p:cNvPr id="3" name="Rectangle 2"/>
            <p:cNvSpPr/>
            <p:nvPr/>
          </p:nvSpPr>
          <p:spPr>
            <a:xfrm>
              <a:off x="1377473" y="1"/>
              <a:ext cx="7303455" cy="2391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1358" y="499221"/>
              <a:ext cx="4365298" cy="1465558"/>
              <a:chOff x="4407692" y="1129581"/>
              <a:chExt cx="4365298" cy="146555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07692" y="1129581"/>
                <a:ext cx="436529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400" b="1" dirty="0" smtClean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CERTIFICATE</a:t>
                </a:r>
                <a:endParaRPr lang="en-US" sz="54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2501" y="1948808"/>
                <a:ext cx="43556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3600" spc="200" dirty="0" smtClean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OF ACHIEVEMENT</a:t>
                </a:r>
                <a:endParaRPr lang="en-US" sz="3600" spc="2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2200907" y="587575"/>
              <a:ext cx="885541" cy="1394014"/>
            </a:xfrm>
            <a:custGeom>
              <a:avLst/>
              <a:gdLst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423821 w 4261902"/>
                <a:gd name="connsiteY3" fmla="*/ 3130502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85922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69144 w 4261902"/>
                <a:gd name="connsiteY19" fmla="*/ 4220749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121184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233798 w 4261902"/>
                <a:gd name="connsiteY20" fmla="*/ 3891347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4883"/>
                <a:gd name="connsiteY0" fmla="*/ 6330902 h 6703211"/>
                <a:gd name="connsiteX1" fmla="*/ 494160 w 4264883"/>
                <a:gd name="connsiteY1" fmla="*/ 5434087 h 6703211"/>
                <a:gd name="connsiteX2" fmla="*/ 388652 w 4264883"/>
                <a:gd name="connsiteY2" fmla="*/ 4115241 h 6703211"/>
                <a:gd name="connsiteX3" fmla="*/ 398063 w 4264883"/>
                <a:gd name="connsiteY3" fmla="*/ 3104745 h 6703211"/>
                <a:gd name="connsiteX4" fmla="*/ 177637 w 4264883"/>
                <a:gd name="connsiteY4" fmla="*/ 2356779 h 6703211"/>
                <a:gd name="connsiteX5" fmla="*/ 1791 w 4264883"/>
                <a:gd name="connsiteY5" fmla="*/ 1248949 h 6703211"/>
                <a:gd name="connsiteX6" fmla="*/ 142468 w 4264883"/>
                <a:gd name="connsiteY6" fmla="*/ 299379 h 6703211"/>
                <a:gd name="connsiteX7" fmla="*/ 881021 w 4264883"/>
                <a:gd name="connsiteY7" fmla="*/ 441 h 6703211"/>
                <a:gd name="connsiteX8" fmla="*/ 2147114 w 4264883"/>
                <a:gd name="connsiteY8" fmla="*/ 229041 h 6703211"/>
                <a:gd name="connsiteX9" fmla="*/ 2850498 w 4264883"/>
                <a:gd name="connsiteY9" fmla="*/ 88364 h 6703211"/>
                <a:gd name="connsiteX10" fmla="*/ 3465960 w 4264883"/>
                <a:gd name="connsiteY10" fmla="*/ 18025 h 6703211"/>
                <a:gd name="connsiteX11" fmla="*/ 3977152 w 4264883"/>
                <a:gd name="connsiteY11" fmla="*/ 184460 h 6703211"/>
                <a:gd name="connsiteX12" fmla="*/ 4257268 w 4264883"/>
                <a:gd name="connsiteY12" fmla="*/ 967595 h 6703211"/>
                <a:gd name="connsiteX13" fmla="*/ 4151760 w 4264883"/>
                <a:gd name="connsiteY13" fmla="*/ 2128179 h 6703211"/>
                <a:gd name="connsiteX14" fmla="*/ 3800068 w 4264883"/>
                <a:gd name="connsiteY14" fmla="*/ 3085922 h 6703211"/>
                <a:gd name="connsiteX15" fmla="*/ 3800068 w 4264883"/>
                <a:gd name="connsiteY15" fmla="*/ 3886641 h 6703211"/>
                <a:gd name="connsiteX16" fmla="*/ 3712144 w 4264883"/>
                <a:gd name="connsiteY16" fmla="*/ 5187902 h 6703211"/>
                <a:gd name="connsiteX17" fmla="*/ 3348812 w 4264883"/>
                <a:gd name="connsiteY17" fmla="*/ 6679128 h 6703211"/>
                <a:gd name="connsiteX18" fmla="*/ 2780160 w 4264883"/>
                <a:gd name="connsiteY18" fmla="*/ 5469256 h 6703211"/>
                <a:gd name="connsiteX19" fmla="*/ 2530507 w 4264883"/>
                <a:gd name="connsiteY19" fmla="*/ 4272264 h 6703211"/>
                <a:gd name="connsiteX20" fmla="*/ 2233798 w 4264883"/>
                <a:gd name="connsiteY20" fmla="*/ 3891347 h 6703211"/>
                <a:gd name="connsiteX21" fmla="*/ 1857339 w 4264883"/>
                <a:gd name="connsiteY21" fmla="*/ 3884411 h 6703211"/>
                <a:gd name="connsiteX22" fmla="*/ 1512829 w 4264883"/>
                <a:gd name="connsiteY22" fmla="*/ 4211337 h 6703211"/>
                <a:gd name="connsiteX23" fmla="*/ 1338221 w 4264883"/>
                <a:gd name="connsiteY23" fmla="*/ 5135149 h 6703211"/>
                <a:gd name="connsiteX24" fmla="*/ 1127206 w 4264883"/>
                <a:gd name="connsiteY24" fmla="*/ 6137472 h 6703211"/>
                <a:gd name="connsiteX25" fmla="*/ 845852 w 4264883"/>
                <a:gd name="connsiteY25" fmla="*/ 6700179 h 6703211"/>
                <a:gd name="connsiteX26" fmla="*/ 652421 w 4264883"/>
                <a:gd name="connsiteY26" fmla="*/ 6330902 h 6703211"/>
                <a:gd name="connsiteX0" fmla="*/ 652421 w 4261876"/>
                <a:gd name="connsiteY0" fmla="*/ 6330902 h 6703211"/>
                <a:gd name="connsiteX1" fmla="*/ 494160 w 4261876"/>
                <a:gd name="connsiteY1" fmla="*/ 5434087 h 6703211"/>
                <a:gd name="connsiteX2" fmla="*/ 388652 w 4261876"/>
                <a:gd name="connsiteY2" fmla="*/ 4115241 h 6703211"/>
                <a:gd name="connsiteX3" fmla="*/ 398063 w 4261876"/>
                <a:gd name="connsiteY3" fmla="*/ 3104745 h 6703211"/>
                <a:gd name="connsiteX4" fmla="*/ 177637 w 4261876"/>
                <a:gd name="connsiteY4" fmla="*/ 2356779 h 6703211"/>
                <a:gd name="connsiteX5" fmla="*/ 1791 w 4261876"/>
                <a:gd name="connsiteY5" fmla="*/ 1248949 h 6703211"/>
                <a:gd name="connsiteX6" fmla="*/ 142468 w 4261876"/>
                <a:gd name="connsiteY6" fmla="*/ 299379 h 6703211"/>
                <a:gd name="connsiteX7" fmla="*/ 881021 w 4261876"/>
                <a:gd name="connsiteY7" fmla="*/ 441 h 6703211"/>
                <a:gd name="connsiteX8" fmla="*/ 2147114 w 4261876"/>
                <a:gd name="connsiteY8" fmla="*/ 229041 h 6703211"/>
                <a:gd name="connsiteX9" fmla="*/ 2850498 w 4261876"/>
                <a:gd name="connsiteY9" fmla="*/ 88364 h 6703211"/>
                <a:gd name="connsiteX10" fmla="*/ 3465960 w 4261876"/>
                <a:gd name="connsiteY10" fmla="*/ 18025 h 6703211"/>
                <a:gd name="connsiteX11" fmla="*/ 3977152 w 4261876"/>
                <a:gd name="connsiteY11" fmla="*/ 184460 h 6703211"/>
                <a:gd name="connsiteX12" fmla="*/ 4257268 w 4261876"/>
                <a:gd name="connsiteY12" fmla="*/ 967595 h 6703211"/>
                <a:gd name="connsiteX13" fmla="*/ 4126002 w 4261876"/>
                <a:gd name="connsiteY13" fmla="*/ 2269846 h 6703211"/>
                <a:gd name="connsiteX14" fmla="*/ 3800068 w 4261876"/>
                <a:gd name="connsiteY14" fmla="*/ 3085922 h 6703211"/>
                <a:gd name="connsiteX15" fmla="*/ 3800068 w 4261876"/>
                <a:gd name="connsiteY15" fmla="*/ 3886641 h 6703211"/>
                <a:gd name="connsiteX16" fmla="*/ 3712144 w 4261876"/>
                <a:gd name="connsiteY16" fmla="*/ 5187902 h 6703211"/>
                <a:gd name="connsiteX17" fmla="*/ 3348812 w 4261876"/>
                <a:gd name="connsiteY17" fmla="*/ 6679128 h 6703211"/>
                <a:gd name="connsiteX18" fmla="*/ 2780160 w 4261876"/>
                <a:gd name="connsiteY18" fmla="*/ 5469256 h 6703211"/>
                <a:gd name="connsiteX19" fmla="*/ 2530507 w 4261876"/>
                <a:gd name="connsiteY19" fmla="*/ 4272264 h 6703211"/>
                <a:gd name="connsiteX20" fmla="*/ 2233798 w 4261876"/>
                <a:gd name="connsiteY20" fmla="*/ 3891347 h 6703211"/>
                <a:gd name="connsiteX21" fmla="*/ 1857339 w 4261876"/>
                <a:gd name="connsiteY21" fmla="*/ 3884411 h 6703211"/>
                <a:gd name="connsiteX22" fmla="*/ 1512829 w 4261876"/>
                <a:gd name="connsiteY22" fmla="*/ 4211337 h 6703211"/>
                <a:gd name="connsiteX23" fmla="*/ 1338221 w 4261876"/>
                <a:gd name="connsiteY23" fmla="*/ 5135149 h 6703211"/>
                <a:gd name="connsiteX24" fmla="*/ 1127206 w 4261876"/>
                <a:gd name="connsiteY24" fmla="*/ 6137472 h 6703211"/>
                <a:gd name="connsiteX25" fmla="*/ 845852 w 4261876"/>
                <a:gd name="connsiteY25" fmla="*/ 6700179 h 6703211"/>
                <a:gd name="connsiteX26" fmla="*/ 652421 w 4261876"/>
                <a:gd name="connsiteY26" fmla="*/ 6330902 h 6703211"/>
                <a:gd name="connsiteX0" fmla="*/ 652421 w 4261876"/>
                <a:gd name="connsiteY0" fmla="*/ 6330895 h 6703204"/>
                <a:gd name="connsiteX1" fmla="*/ 494160 w 4261876"/>
                <a:gd name="connsiteY1" fmla="*/ 5434080 h 6703204"/>
                <a:gd name="connsiteX2" fmla="*/ 388652 w 4261876"/>
                <a:gd name="connsiteY2" fmla="*/ 4115234 h 6703204"/>
                <a:gd name="connsiteX3" fmla="*/ 398063 w 4261876"/>
                <a:gd name="connsiteY3" fmla="*/ 3104738 h 6703204"/>
                <a:gd name="connsiteX4" fmla="*/ 177637 w 4261876"/>
                <a:gd name="connsiteY4" fmla="*/ 2356772 h 6703204"/>
                <a:gd name="connsiteX5" fmla="*/ 1791 w 4261876"/>
                <a:gd name="connsiteY5" fmla="*/ 1248942 h 6703204"/>
                <a:gd name="connsiteX6" fmla="*/ 142468 w 4261876"/>
                <a:gd name="connsiteY6" fmla="*/ 299372 h 6703204"/>
                <a:gd name="connsiteX7" fmla="*/ 881021 w 4261876"/>
                <a:gd name="connsiteY7" fmla="*/ 434 h 6703204"/>
                <a:gd name="connsiteX8" fmla="*/ 2147114 w 4261876"/>
                <a:gd name="connsiteY8" fmla="*/ 229034 h 6703204"/>
                <a:gd name="connsiteX9" fmla="*/ 2811861 w 4261876"/>
                <a:gd name="connsiteY9" fmla="*/ 62599 h 6703204"/>
                <a:gd name="connsiteX10" fmla="*/ 3465960 w 4261876"/>
                <a:gd name="connsiteY10" fmla="*/ 18018 h 6703204"/>
                <a:gd name="connsiteX11" fmla="*/ 3977152 w 4261876"/>
                <a:gd name="connsiteY11" fmla="*/ 184453 h 6703204"/>
                <a:gd name="connsiteX12" fmla="*/ 4257268 w 4261876"/>
                <a:gd name="connsiteY12" fmla="*/ 967588 h 6703204"/>
                <a:gd name="connsiteX13" fmla="*/ 4126002 w 4261876"/>
                <a:gd name="connsiteY13" fmla="*/ 2269839 h 6703204"/>
                <a:gd name="connsiteX14" fmla="*/ 3800068 w 4261876"/>
                <a:gd name="connsiteY14" fmla="*/ 3085915 h 6703204"/>
                <a:gd name="connsiteX15" fmla="*/ 3800068 w 4261876"/>
                <a:gd name="connsiteY15" fmla="*/ 3886634 h 6703204"/>
                <a:gd name="connsiteX16" fmla="*/ 3712144 w 4261876"/>
                <a:gd name="connsiteY16" fmla="*/ 5187895 h 6703204"/>
                <a:gd name="connsiteX17" fmla="*/ 3348812 w 4261876"/>
                <a:gd name="connsiteY17" fmla="*/ 6679121 h 6703204"/>
                <a:gd name="connsiteX18" fmla="*/ 2780160 w 4261876"/>
                <a:gd name="connsiteY18" fmla="*/ 5469249 h 6703204"/>
                <a:gd name="connsiteX19" fmla="*/ 2530507 w 4261876"/>
                <a:gd name="connsiteY19" fmla="*/ 4272257 h 6703204"/>
                <a:gd name="connsiteX20" fmla="*/ 2233798 w 4261876"/>
                <a:gd name="connsiteY20" fmla="*/ 3891340 h 6703204"/>
                <a:gd name="connsiteX21" fmla="*/ 1857339 w 4261876"/>
                <a:gd name="connsiteY21" fmla="*/ 3884404 h 6703204"/>
                <a:gd name="connsiteX22" fmla="*/ 1512829 w 4261876"/>
                <a:gd name="connsiteY22" fmla="*/ 4211330 h 6703204"/>
                <a:gd name="connsiteX23" fmla="*/ 1338221 w 4261876"/>
                <a:gd name="connsiteY23" fmla="*/ 5135142 h 6703204"/>
                <a:gd name="connsiteX24" fmla="*/ 1127206 w 4261876"/>
                <a:gd name="connsiteY24" fmla="*/ 6137465 h 6703204"/>
                <a:gd name="connsiteX25" fmla="*/ 845852 w 4261876"/>
                <a:gd name="connsiteY25" fmla="*/ 6700172 h 6703204"/>
                <a:gd name="connsiteX26" fmla="*/ 652421 w 4261876"/>
                <a:gd name="connsiteY26" fmla="*/ 6330895 h 6703204"/>
                <a:gd name="connsiteX0" fmla="*/ 652421 w 4261876"/>
                <a:gd name="connsiteY0" fmla="*/ 6331638 h 6703947"/>
                <a:gd name="connsiteX1" fmla="*/ 494160 w 4261876"/>
                <a:gd name="connsiteY1" fmla="*/ 5434823 h 6703947"/>
                <a:gd name="connsiteX2" fmla="*/ 388652 w 4261876"/>
                <a:gd name="connsiteY2" fmla="*/ 4115977 h 6703947"/>
                <a:gd name="connsiteX3" fmla="*/ 398063 w 4261876"/>
                <a:gd name="connsiteY3" fmla="*/ 3105481 h 6703947"/>
                <a:gd name="connsiteX4" fmla="*/ 177637 w 4261876"/>
                <a:gd name="connsiteY4" fmla="*/ 2357515 h 6703947"/>
                <a:gd name="connsiteX5" fmla="*/ 1791 w 4261876"/>
                <a:gd name="connsiteY5" fmla="*/ 1249685 h 6703947"/>
                <a:gd name="connsiteX6" fmla="*/ 142468 w 4261876"/>
                <a:gd name="connsiteY6" fmla="*/ 300115 h 6703947"/>
                <a:gd name="connsiteX7" fmla="*/ 881021 w 4261876"/>
                <a:gd name="connsiteY7" fmla="*/ 1177 h 6703947"/>
                <a:gd name="connsiteX8" fmla="*/ 2121357 w 4261876"/>
                <a:gd name="connsiteY8" fmla="*/ 191140 h 6703947"/>
                <a:gd name="connsiteX9" fmla="*/ 2811861 w 4261876"/>
                <a:gd name="connsiteY9" fmla="*/ 63342 h 6703947"/>
                <a:gd name="connsiteX10" fmla="*/ 3465960 w 4261876"/>
                <a:gd name="connsiteY10" fmla="*/ 18761 h 6703947"/>
                <a:gd name="connsiteX11" fmla="*/ 3977152 w 4261876"/>
                <a:gd name="connsiteY11" fmla="*/ 185196 h 6703947"/>
                <a:gd name="connsiteX12" fmla="*/ 4257268 w 4261876"/>
                <a:gd name="connsiteY12" fmla="*/ 968331 h 6703947"/>
                <a:gd name="connsiteX13" fmla="*/ 4126002 w 4261876"/>
                <a:gd name="connsiteY13" fmla="*/ 2270582 h 6703947"/>
                <a:gd name="connsiteX14" fmla="*/ 3800068 w 4261876"/>
                <a:gd name="connsiteY14" fmla="*/ 3086658 h 6703947"/>
                <a:gd name="connsiteX15" fmla="*/ 3800068 w 4261876"/>
                <a:gd name="connsiteY15" fmla="*/ 3887377 h 6703947"/>
                <a:gd name="connsiteX16" fmla="*/ 3712144 w 4261876"/>
                <a:gd name="connsiteY16" fmla="*/ 5188638 h 6703947"/>
                <a:gd name="connsiteX17" fmla="*/ 3348812 w 4261876"/>
                <a:gd name="connsiteY17" fmla="*/ 6679864 h 6703947"/>
                <a:gd name="connsiteX18" fmla="*/ 2780160 w 4261876"/>
                <a:gd name="connsiteY18" fmla="*/ 5469992 h 6703947"/>
                <a:gd name="connsiteX19" fmla="*/ 2530507 w 4261876"/>
                <a:gd name="connsiteY19" fmla="*/ 4273000 h 6703947"/>
                <a:gd name="connsiteX20" fmla="*/ 2233798 w 4261876"/>
                <a:gd name="connsiteY20" fmla="*/ 3892083 h 6703947"/>
                <a:gd name="connsiteX21" fmla="*/ 1857339 w 4261876"/>
                <a:gd name="connsiteY21" fmla="*/ 3885147 h 6703947"/>
                <a:gd name="connsiteX22" fmla="*/ 1512829 w 4261876"/>
                <a:gd name="connsiteY22" fmla="*/ 4212073 h 6703947"/>
                <a:gd name="connsiteX23" fmla="*/ 1338221 w 4261876"/>
                <a:gd name="connsiteY23" fmla="*/ 5135885 h 6703947"/>
                <a:gd name="connsiteX24" fmla="*/ 1127206 w 4261876"/>
                <a:gd name="connsiteY24" fmla="*/ 6138208 h 6703947"/>
                <a:gd name="connsiteX25" fmla="*/ 845852 w 4261876"/>
                <a:gd name="connsiteY25" fmla="*/ 6700915 h 6703947"/>
                <a:gd name="connsiteX26" fmla="*/ 652421 w 4261876"/>
                <a:gd name="connsiteY26" fmla="*/ 6331638 h 6703947"/>
                <a:gd name="connsiteX0" fmla="*/ 652421 w 4257613"/>
                <a:gd name="connsiteY0" fmla="*/ 6331638 h 6703947"/>
                <a:gd name="connsiteX1" fmla="*/ 494160 w 4257613"/>
                <a:gd name="connsiteY1" fmla="*/ 5434823 h 6703947"/>
                <a:gd name="connsiteX2" fmla="*/ 388652 w 4257613"/>
                <a:gd name="connsiteY2" fmla="*/ 4115977 h 6703947"/>
                <a:gd name="connsiteX3" fmla="*/ 398063 w 4257613"/>
                <a:gd name="connsiteY3" fmla="*/ 3105481 h 6703947"/>
                <a:gd name="connsiteX4" fmla="*/ 177637 w 4257613"/>
                <a:gd name="connsiteY4" fmla="*/ 2357515 h 6703947"/>
                <a:gd name="connsiteX5" fmla="*/ 1791 w 4257613"/>
                <a:gd name="connsiteY5" fmla="*/ 1249685 h 6703947"/>
                <a:gd name="connsiteX6" fmla="*/ 142468 w 4257613"/>
                <a:gd name="connsiteY6" fmla="*/ 300115 h 6703947"/>
                <a:gd name="connsiteX7" fmla="*/ 881021 w 4257613"/>
                <a:gd name="connsiteY7" fmla="*/ 1177 h 6703947"/>
                <a:gd name="connsiteX8" fmla="*/ 2121357 w 4257613"/>
                <a:gd name="connsiteY8" fmla="*/ 191140 h 6703947"/>
                <a:gd name="connsiteX9" fmla="*/ 2811861 w 4257613"/>
                <a:gd name="connsiteY9" fmla="*/ 63342 h 6703947"/>
                <a:gd name="connsiteX10" fmla="*/ 3465960 w 4257613"/>
                <a:gd name="connsiteY10" fmla="*/ 18761 h 6703947"/>
                <a:gd name="connsiteX11" fmla="*/ 4093061 w 4257613"/>
                <a:gd name="connsiteY11" fmla="*/ 236711 h 6703947"/>
                <a:gd name="connsiteX12" fmla="*/ 4257268 w 4257613"/>
                <a:gd name="connsiteY12" fmla="*/ 968331 h 6703947"/>
                <a:gd name="connsiteX13" fmla="*/ 4126002 w 4257613"/>
                <a:gd name="connsiteY13" fmla="*/ 2270582 h 6703947"/>
                <a:gd name="connsiteX14" fmla="*/ 3800068 w 4257613"/>
                <a:gd name="connsiteY14" fmla="*/ 3086658 h 6703947"/>
                <a:gd name="connsiteX15" fmla="*/ 3800068 w 4257613"/>
                <a:gd name="connsiteY15" fmla="*/ 3887377 h 6703947"/>
                <a:gd name="connsiteX16" fmla="*/ 3712144 w 4257613"/>
                <a:gd name="connsiteY16" fmla="*/ 5188638 h 6703947"/>
                <a:gd name="connsiteX17" fmla="*/ 3348812 w 4257613"/>
                <a:gd name="connsiteY17" fmla="*/ 6679864 h 6703947"/>
                <a:gd name="connsiteX18" fmla="*/ 2780160 w 4257613"/>
                <a:gd name="connsiteY18" fmla="*/ 5469992 h 6703947"/>
                <a:gd name="connsiteX19" fmla="*/ 2530507 w 4257613"/>
                <a:gd name="connsiteY19" fmla="*/ 4273000 h 6703947"/>
                <a:gd name="connsiteX20" fmla="*/ 2233798 w 4257613"/>
                <a:gd name="connsiteY20" fmla="*/ 3892083 h 6703947"/>
                <a:gd name="connsiteX21" fmla="*/ 1857339 w 4257613"/>
                <a:gd name="connsiteY21" fmla="*/ 3885147 h 6703947"/>
                <a:gd name="connsiteX22" fmla="*/ 1512829 w 4257613"/>
                <a:gd name="connsiteY22" fmla="*/ 4212073 h 6703947"/>
                <a:gd name="connsiteX23" fmla="*/ 1338221 w 4257613"/>
                <a:gd name="connsiteY23" fmla="*/ 5135885 h 6703947"/>
                <a:gd name="connsiteX24" fmla="*/ 1127206 w 4257613"/>
                <a:gd name="connsiteY24" fmla="*/ 6138208 h 6703947"/>
                <a:gd name="connsiteX25" fmla="*/ 845852 w 4257613"/>
                <a:gd name="connsiteY25" fmla="*/ 6700915 h 6703947"/>
                <a:gd name="connsiteX26" fmla="*/ 652421 w 4257613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33798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58651" h="6703947">
                  <a:moveTo>
                    <a:pt x="652421" y="6331638"/>
                  </a:moveTo>
                  <a:cubicBezTo>
                    <a:pt x="593806" y="6120623"/>
                    <a:pt x="538121" y="5804100"/>
                    <a:pt x="494160" y="5434823"/>
                  </a:cubicBezTo>
                  <a:cubicBezTo>
                    <a:pt x="450198" y="5065546"/>
                    <a:pt x="404668" y="4504201"/>
                    <a:pt x="388652" y="4115977"/>
                  </a:cubicBezTo>
                  <a:cubicBezTo>
                    <a:pt x="372636" y="3727753"/>
                    <a:pt x="433232" y="3398558"/>
                    <a:pt x="398063" y="3105481"/>
                  </a:cubicBezTo>
                  <a:cubicBezTo>
                    <a:pt x="362894" y="2812404"/>
                    <a:pt x="243682" y="2666814"/>
                    <a:pt x="177637" y="2357515"/>
                  </a:cubicBezTo>
                  <a:cubicBezTo>
                    <a:pt x="111592" y="2048216"/>
                    <a:pt x="7652" y="1592585"/>
                    <a:pt x="1791" y="1249685"/>
                  </a:cubicBezTo>
                  <a:cubicBezTo>
                    <a:pt x="-4071" y="906785"/>
                    <a:pt x="-4070" y="508200"/>
                    <a:pt x="142468" y="300115"/>
                  </a:cubicBezTo>
                  <a:cubicBezTo>
                    <a:pt x="289006" y="92030"/>
                    <a:pt x="551206" y="19340"/>
                    <a:pt x="881021" y="1177"/>
                  </a:cubicBezTo>
                  <a:cubicBezTo>
                    <a:pt x="1210836" y="-16986"/>
                    <a:pt x="1799550" y="180779"/>
                    <a:pt x="2121357" y="191140"/>
                  </a:cubicBezTo>
                  <a:cubicBezTo>
                    <a:pt x="2443164" y="201501"/>
                    <a:pt x="2574882" y="111391"/>
                    <a:pt x="2811861" y="63342"/>
                  </a:cubicBezTo>
                  <a:cubicBezTo>
                    <a:pt x="3048840" y="15293"/>
                    <a:pt x="3323260" y="2745"/>
                    <a:pt x="3465960" y="18761"/>
                  </a:cubicBezTo>
                  <a:cubicBezTo>
                    <a:pt x="3608660" y="34777"/>
                    <a:pt x="3922540" y="78449"/>
                    <a:pt x="4054425" y="236711"/>
                  </a:cubicBezTo>
                  <a:cubicBezTo>
                    <a:pt x="4186310" y="394973"/>
                    <a:pt x="4245339" y="629353"/>
                    <a:pt x="4257268" y="968331"/>
                  </a:cubicBezTo>
                  <a:cubicBezTo>
                    <a:pt x="4269197" y="1307309"/>
                    <a:pt x="4202202" y="1917528"/>
                    <a:pt x="4126002" y="2270582"/>
                  </a:cubicBezTo>
                  <a:cubicBezTo>
                    <a:pt x="4049802" y="2623636"/>
                    <a:pt x="3854390" y="2817192"/>
                    <a:pt x="3800068" y="3086658"/>
                  </a:cubicBezTo>
                  <a:cubicBezTo>
                    <a:pt x="3745746" y="3356124"/>
                    <a:pt x="3814722" y="3537047"/>
                    <a:pt x="3800068" y="3887377"/>
                  </a:cubicBezTo>
                  <a:cubicBezTo>
                    <a:pt x="3785414" y="4237707"/>
                    <a:pt x="3787353" y="4723223"/>
                    <a:pt x="3712144" y="5188638"/>
                  </a:cubicBezTo>
                  <a:cubicBezTo>
                    <a:pt x="3636935" y="5654053"/>
                    <a:pt x="3504143" y="6632972"/>
                    <a:pt x="3348812" y="6679864"/>
                  </a:cubicBezTo>
                  <a:cubicBezTo>
                    <a:pt x="3193481" y="6726756"/>
                    <a:pt x="2903665" y="5884015"/>
                    <a:pt x="2780160" y="5469992"/>
                  </a:cubicBezTo>
                  <a:cubicBezTo>
                    <a:pt x="2656655" y="5055969"/>
                    <a:pt x="2615128" y="4535985"/>
                    <a:pt x="2530507" y="4273000"/>
                  </a:cubicBezTo>
                  <a:cubicBezTo>
                    <a:pt x="2445886" y="4010015"/>
                    <a:pt x="2358871" y="3930968"/>
                    <a:pt x="2272435" y="3892083"/>
                  </a:cubicBezTo>
                  <a:cubicBezTo>
                    <a:pt x="2185999" y="3853198"/>
                    <a:pt x="1983940" y="3831815"/>
                    <a:pt x="1857339" y="3885147"/>
                  </a:cubicBezTo>
                  <a:cubicBezTo>
                    <a:pt x="1730738" y="3938479"/>
                    <a:pt x="1599349" y="4003617"/>
                    <a:pt x="1512829" y="4212073"/>
                  </a:cubicBezTo>
                  <a:cubicBezTo>
                    <a:pt x="1426309" y="4420529"/>
                    <a:pt x="1402491" y="4814863"/>
                    <a:pt x="1338221" y="5135885"/>
                  </a:cubicBezTo>
                  <a:cubicBezTo>
                    <a:pt x="1273951" y="5456907"/>
                    <a:pt x="1209267" y="5877370"/>
                    <a:pt x="1127206" y="6138208"/>
                  </a:cubicBezTo>
                  <a:cubicBezTo>
                    <a:pt x="1045145" y="6399046"/>
                    <a:pt x="922052" y="6671607"/>
                    <a:pt x="845852" y="6700915"/>
                  </a:cubicBezTo>
                  <a:cubicBezTo>
                    <a:pt x="769652" y="6730223"/>
                    <a:pt x="711036" y="6542653"/>
                    <a:pt x="652421" y="63316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742269"/>
            <a:ext cx="10058400" cy="423334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06260" y="2711144"/>
            <a:ext cx="744588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The University of Washington’s Delta Delta Sigma Pre-Dental Society recognizes</a:t>
            </a:r>
            <a:endParaRPr lang="en-US" sz="2000" cap="small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259" y="4501800"/>
            <a:ext cx="7445881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For their commitment to community service and initiative as a </a:t>
            </a:r>
            <a:r>
              <a:rPr lang="en-US" sz="2000" cap="small" dirty="0" smtClean="0">
                <a:latin typeface="Roboto" charset="0"/>
                <a:ea typeface="Roboto" charset="0"/>
                <a:cs typeface="Roboto" charset="0"/>
              </a:rPr>
              <a:t>Silver Member</a:t>
            </a:r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 this Spring Quarter 2017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8702" y="6513799"/>
            <a:ext cx="7340997" cy="523220"/>
            <a:chOff x="1203579" y="6429738"/>
            <a:chExt cx="734099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1203579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Chae</a:t>
              </a:r>
              <a:r>
                <a:rPr lang="en-US" sz="1400" cap="small" dirty="0"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Mok</a:t>
              </a:r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, President of Delta Delta Sigma Pre-Dental Society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44176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Susan Coldwell, Associate Dean for Student Life &amp; Admissions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6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7473" y="1"/>
            <a:ext cx="7303455" cy="2391880"/>
            <a:chOff x="1377473" y="1"/>
            <a:chExt cx="7303455" cy="2391880"/>
          </a:xfrm>
        </p:grpSpPr>
        <p:sp>
          <p:nvSpPr>
            <p:cNvPr id="3" name="Rectangle 2"/>
            <p:cNvSpPr/>
            <p:nvPr/>
          </p:nvSpPr>
          <p:spPr>
            <a:xfrm>
              <a:off x="1377473" y="1"/>
              <a:ext cx="7303455" cy="2391880"/>
            </a:xfrm>
            <a:prstGeom prst="rect">
              <a:avLst/>
            </a:prstGeom>
            <a:solidFill>
              <a:srgbClr val="9AA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601358" y="499221"/>
              <a:ext cx="4365298" cy="1465558"/>
              <a:chOff x="4407692" y="1129581"/>
              <a:chExt cx="4365298" cy="146555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407692" y="1129581"/>
                <a:ext cx="436529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5400" b="1" dirty="0" smtClean="0">
                    <a:solidFill>
                      <a:schemeClr val="bg1"/>
                    </a:solidFill>
                    <a:latin typeface="Roboto" charset="0"/>
                    <a:ea typeface="Roboto" charset="0"/>
                    <a:cs typeface="Roboto" charset="0"/>
                  </a:rPr>
                  <a:t>CERTIFICATE</a:t>
                </a:r>
                <a:endParaRPr lang="en-US" sz="5400" b="1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2501" y="1948808"/>
                <a:ext cx="43556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3600" spc="200" dirty="0" smtClean="0">
                    <a:solidFill>
                      <a:schemeClr val="bg1"/>
                    </a:solidFill>
                    <a:latin typeface="Roboto Light" charset="0"/>
                    <a:ea typeface="Roboto Light" charset="0"/>
                    <a:cs typeface="Roboto Light" charset="0"/>
                  </a:rPr>
                  <a:t>OF ACHIEVEMENT</a:t>
                </a:r>
                <a:endParaRPr lang="en-US" sz="3600" spc="200" dirty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2200907" y="587575"/>
              <a:ext cx="885541" cy="1394014"/>
            </a:xfrm>
            <a:custGeom>
              <a:avLst/>
              <a:gdLst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423821 w 4261902"/>
                <a:gd name="connsiteY3" fmla="*/ 3130502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60164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19567"/>
                <a:gd name="connsiteX1" fmla="*/ 494160 w 4261902"/>
                <a:gd name="connsiteY1" fmla="*/ 5434087 h 6719567"/>
                <a:gd name="connsiteX2" fmla="*/ 388652 w 4261902"/>
                <a:gd name="connsiteY2" fmla="*/ 4115241 h 6719567"/>
                <a:gd name="connsiteX3" fmla="*/ 398063 w 4261902"/>
                <a:gd name="connsiteY3" fmla="*/ 3104745 h 6719567"/>
                <a:gd name="connsiteX4" fmla="*/ 177637 w 4261902"/>
                <a:gd name="connsiteY4" fmla="*/ 2356779 h 6719567"/>
                <a:gd name="connsiteX5" fmla="*/ 1791 w 4261902"/>
                <a:gd name="connsiteY5" fmla="*/ 1248949 h 6719567"/>
                <a:gd name="connsiteX6" fmla="*/ 142468 w 4261902"/>
                <a:gd name="connsiteY6" fmla="*/ 299379 h 6719567"/>
                <a:gd name="connsiteX7" fmla="*/ 881021 w 4261902"/>
                <a:gd name="connsiteY7" fmla="*/ 441 h 6719567"/>
                <a:gd name="connsiteX8" fmla="*/ 2147114 w 4261902"/>
                <a:gd name="connsiteY8" fmla="*/ 229041 h 6719567"/>
                <a:gd name="connsiteX9" fmla="*/ 2850498 w 4261902"/>
                <a:gd name="connsiteY9" fmla="*/ 88364 h 6719567"/>
                <a:gd name="connsiteX10" fmla="*/ 3465960 w 4261902"/>
                <a:gd name="connsiteY10" fmla="*/ 18025 h 6719567"/>
                <a:gd name="connsiteX11" fmla="*/ 4028668 w 4261902"/>
                <a:gd name="connsiteY11" fmla="*/ 158702 h 6719567"/>
                <a:gd name="connsiteX12" fmla="*/ 4257268 w 4261902"/>
                <a:gd name="connsiteY12" fmla="*/ 967595 h 6719567"/>
                <a:gd name="connsiteX13" fmla="*/ 4151760 w 4261902"/>
                <a:gd name="connsiteY13" fmla="*/ 2128179 h 6719567"/>
                <a:gd name="connsiteX14" fmla="*/ 3800068 w 4261902"/>
                <a:gd name="connsiteY14" fmla="*/ 3085922 h 6719567"/>
                <a:gd name="connsiteX15" fmla="*/ 3800068 w 4261902"/>
                <a:gd name="connsiteY15" fmla="*/ 3886641 h 6719567"/>
                <a:gd name="connsiteX16" fmla="*/ 3712144 w 4261902"/>
                <a:gd name="connsiteY16" fmla="*/ 5187902 h 6719567"/>
                <a:gd name="connsiteX17" fmla="*/ 3413206 w 4261902"/>
                <a:gd name="connsiteY17" fmla="*/ 6717764 h 6719567"/>
                <a:gd name="connsiteX18" fmla="*/ 2780160 w 4261902"/>
                <a:gd name="connsiteY18" fmla="*/ 5469256 h 6719567"/>
                <a:gd name="connsiteX19" fmla="*/ 2569144 w 4261902"/>
                <a:gd name="connsiteY19" fmla="*/ 4220749 h 6719567"/>
                <a:gd name="connsiteX20" fmla="*/ 2182283 w 4261902"/>
                <a:gd name="connsiteY20" fmla="*/ 3904225 h 6719567"/>
                <a:gd name="connsiteX21" fmla="*/ 1689914 w 4261902"/>
                <a:gd name="connsiteY21" fmla="*/ 3974564 h 6719567"/>
                <a:gd name="connsiteX22" fmla="*/ 1461314 w 4261902"/>
                <a:gd name="connsiteY22" fmla="*/ 4185579 h 6719567"/>
                <a:gd name="connsiteX23" fmla="*/ 1338221 w 4261902"/>
                <a:gd name="connsiteY23" fmla="*/ 5135149 h 6719567"/>
                <a:gd name="connsiteX24" fmla="*/ 1127206 w 4261902"/>
                <a:gd name="connsiteY24" fmla="*/ 6137472 h 6719567"/>
                <a:gd name="connsiteX25" fmla="*/ 845852 w 4261902"/>
                <a:gd name="connsiteY25" fmla="*/ 6700179 h 6719567"/>
                <a:gd name="connsiteX26" fmla="*/ 652421 w 4261902"/>
                <a:gd name="connsiteY26" fmla="*/ 6330902 h 6719567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69144 w 4261902"/>
                <a:gd name="connsiteY19" fmla="*/ 4220749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689914 w 4261902"/>
                <a:gd name="connsiteY21" fmla="*/ 3974564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461314 w 4261902"/>
                <a:gd name="connsiteY22" fmla="*/ 4185579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121184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182283 w 4261902"/>
                <a:gd name="connsiteY20" fmla="*/ 3904225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1902"/>
                <a:gd name="connsiteY0" fmla="*/ 6330902 h 6703211"/>
                <a:gd name="connsiteX1" fmla="*/ 494160 w 4261902"/>
                <a:gd name="connsiteY1" fmla="*/ 5434087 h 6703211"/>
                <a:gd name="connsiteX2" fmla="*/ 388652 w 4261902"/>
                <a:gd name="connsiteY2" fmla="*/ 4115241 h 6703211"/>
                <a:gd name="connsiteX3" fmla="*/ 398063 w 4261902"/>
                <a:gd name="connsiteY3" fmla="*/ 3104745 h 6703211"/>
                <a:gd name="connsiteX4" fmla="*/ 177637 w 4261902"/>
                <a:gd name="connsiteY4" fmla="*/ 2356779 h 6703211"/>
                <a:gd name="connsiteX5" fmla="*/ 1791 w 4261902"/>
                <a:gd name="connsiteY5" fmla="*/ 1248949 h 6703211"/>
                <a:gd name="connsiteX6" fmla="*/ 142468 w 4261902"/>
                <a:gd name="connsiteY6" fmla="*/ 299379 h 6703211"/>
                <a:gd name="connsiteX7" fmla="*/ 881021 w 4261902"/>
                <a:gd name="connsiteY7" fmla="*/ 441 h 6703211"/>
                <a:gd name="connsiteX8" fmla="*/ 2147114 w 4261902"/>
                <a:gd name="connsiteY8" fmla="*/ 229041 h 6703211"/>
                <a:gd name="connsiteX9" fmla="*/ 2850498 w 4261902"/>
                <a:gd name="connsiteY9" fmla="*/ 88364 h 6703211"/>
                <a:gd name="connsiteX10" fmla="*/ 3465960 w 4261902"/>
                <a:gd name="connsiteY10" fmla="*/ 18025 h 6703211"/>
                <a:gd name="connsiteX11" fmla="*/ 4028668 w 4261902"/>
                <a:gd name="connsiteY11" fmla="*/ 158702 h 6703211"/>
                <a:gd name="connsiteX12" fmla="*/ 4257268 w 4261902"/>
                <a:gd name="connsiteY12" fmla="*/ 967595 h 6703211"/>
                <a:gd name="connsiteX13" fmla="*/ 4151760 w 4261902"/>
                <a:gd name="connsiteY13" fmla="*/ 2128179 h 6703211"/>
                <a:gd name="connsiteX14" fmla="*/ 3800068 w 4261902"/>
                <a:gd name="connsiteY14" fmla="*/ 3085922 h 6703211"/>
                <a:gd name="connsiteX15" fmla="*/ 3800068 w 4261902"/>
                <a:gd name="connsiteY15" fmla="*/ 3886641 h 6703211"/>
                <a:gd name="connsiteX16" fmla="*/ 3712144 w 4261902"/>
                <a:gd name="connsiteY16" fmla="*/ 5187902 h 6703211"/>
                <a:gd name="connsiteX17" fmla="*/ 3348812 w 4261902"/>
                <a:gd name="connsiteY17" fmla="*/ 6679128 h 6703211"/>
                <a:gd name="connsiteX18" fmla="*/ 2780160 w 4261902"/>
                <a:gd name="connsiteY18" fmla="*/ 5469256 h 6703211"/>
                <a:gd name="connsiteX19" fmla="*/ 2530507 w 4261902"/>
                <a:gd name="connsiteY19" fmla="*/ 4272264 h 6703211"/>
                <a:gd name="connsiteX20" fmla="*/ 2233798 w 4261902"/>
                <a:gd name="connsiteY20" fmla="*/ 3891347 h 6703211"/>
                <a:gd name="connsiteX21" fmla="*/ 1857339 w 4261902"/>
                <a:gd name="connsiteY21" fmla="*/ 3884411 h 6703211"/>
                <a:gd name="connsiteX22" fmla="*/ 1512829 w 4261902"/>
                <a:gd name="connsiteY22" fmla="*/ 4211337 h 6703211"/>
                <a:gd name="connsiteX23" fmla="*/ 1338221 w 4261902"/>
                <a:gd name="connsiteY23" fmla="*/ 5135149 h 6703211"/>
                <a:gd name="connsiteX24" fmla="*/ 1127206 w 4261902"/>
                <a:gd name="connsiteY24" fmla="*/ 6137472 h 6703211"/>
                <a:gd name="connsiteX25" fmla="*/ 845852 w 4261902"/>
                <a:gd name="connsiteY25" fmla="*/ 6700179 h 6703211"/>
                <a:gd name="connsiteX26" fmla="*/ 652421 w 4261902"/>
                <a:gd name="connsiteY26" fmla="*/ 6330902 h 6703211"/>
                <a:gd name="connsiteX0" fmla="*/ 652421 w 4264883"/>
                <a:gd name="connsiteY0" fmla="*/ 6330902 h 6703211"/>
                <a:gd name="connsiteX1" fmla="*/ 494160 w 4264883"/>
                <a:gd name="connsiteY1" fmla="*/ 5434087 h 6703211"/>
                <a:gd name="connsiteX2" fmla="*/ 388652 w 4264883"/>
                <a:gd name="connsiteY2" fmla="*/ 4115241 h 6703211"/>
                <a:gd name="connsiteX3" fmla="*/ 398063 w 4264883"/>
                <a:gd name="connsiteY3" fmla="*/ 3104745 h 6703211"/>
                <a:gd name="connsiteX4" fmla="*/ 177637 w 4264883"/>
                <a:gd name="connsiteY4" fmla="*/ 2356779 h 6703211"/>
                <a:gd name="connsiteX5" fmla="*/ 1791 w 4264883"/>
                <a:gd name="connsiteY5" fmla="*/ 1248949 h 6703211"/>
                <a:gd name="connsiteX6" fmla="*/ 142468 w 4264883"/>
                <a:gd name="connsiteY6" fmla="*/ 299379 h 6703211"/>
                <a:gd name="connsiteX7" fmla="*/ 881021 w 4264883"/>
                <a:gd name="connsiteY7" fmla="*/ 441 h 6703211"/>
                <a:gd name="connsiteX8" fmla="*/ 2147114 w 4264883"/>
                <a:gd name="connsiteY8" fmla="*/ 229041 h 6703211"/>
                <a:gd name="connsiteX9" fmla="*/ 2850498 w 4264883"/>
                <a:gd name="connsiteY9" fmla="*/ 88364 h 6703211"/>
                <a:gd name="connsiteX10" fmla="*/ 3465960 w 4264883"/>
                <a:gd name="connsiteY10" fmla="*/ 18025 h 6703211"/>
                <a:gd name="connsiteX11" fmla="*/ 3977152 w 4264883"/>
                <a:gd name="connsiteY11" fmla="*/ 184460 h 6703211"/>
                <a:gd name="connsiteX12" fmla="*/ 4257268 w 4264883"/>
                <a:gd name="connsiteY12" fmla="*/ 967595 h 6703211"/>
                <a:gd name="connsiteX13" fmla="*/ 4151760 w 4264883"/>
                <a:gd name="connsiteY13" fmla="*/ 2128179 h 6703211"/>
                <a:gd name="connsiteX14" fmla="*/ 3800068 w 4264883"/>
                <a:gd name="connsiteY14" fmla="*/ 3085922 h 6703211"/>
                <a:gd name="connsiteX15" fmla="*/ 3800068 w 4264883"/>
                <a:gd name="connsiteY15" fmla="*/ 3886641 h 6703211"/>
                <a:gd name="connsiteX16" fmla="*/ 3712144 w 4264883"/>
                <a:gd name="connsiteY16" fmla="*/ 5187902 h 6703211"/>
                <a:gd name="connsiteX17" fmla="*/ 3348812 w 4264883"/>
                <a:gd name="connsiteY17" fmla="*/ 6679128 h 6703211"/>
                <a:gd name="connsiteX18" fmla="*/ 2780160 w 4264883"/>
                <a:gd name="connsiteY18" fmla="*/ 5469256 h 6703211"/>
                <a:gd name="connsiteX19" fmla="*/ 2530507 w 4264883"/>
                <a:gd name="connsiteY19" fmla="*/ 4272264 h 6703211"/>
                <a:gd name="connsiteX20" fmla="*/ 2233798 w 4264883"/>
                <a:gd name="connsiteY20" fmla="*/ 3891347 h 6703211"/>
                <a:gd name="connsiteX21" fmla="*/ 1857339 w 4264883"/>
                <a:gd name="connsiteY21" fmla="*/ 3884411 h 6703211"/>
                <a:gd name="connsiteX22" fmla="*/ 1512829 w 4264883"/>
                <a:gd name="connsiteY22" fmla="*/ 4211337 h 6703211"/>
                <a:gd name="connsiteX23" fmla="*/ 1338221 w 4264883"/>
                <a:gd name="connsiteY23" fmla="*/ 5135149 h 6703211"/>
                <a:gd name="connsiteX24" fmla="*/ 1127206 w 4264883"/>
                <a:gd name="connsiteY24" fmla="*/ 6137472 h 6703211"/>
                <a:gd name="connsiteX25" fmla="*/ 845852 w 4264883"/>
                <a:gd name="connsiteY25" fmla="*/ 6700179 h 6703211"/>
                <a:gd name="connsiteX26" fmla="*/ 652421 w 4264883"/>
                <a:gd name="connsiteY26" fmla="*/ 6330902 h 6703211"/>
                <a:gd name="connsiteX0" fmla="*/ 652421 w 4261876"/>
                <a:gd name="connsiteY0" fmla="*/ 6330902 h 6703211"/>
                <a:gd name="connsiteX1" fmla="*/ 494160 w 4261876"/>
                <a:gd name="connsiteY1" fmla="*/ 5434087 h 6703211"/>
                <a:gd name="connsiteX2" fmla="*/ 388652 w 4261876"/>
                <a:gd name="connsiteY2" fmla="*/ 4115241 h 6703211"/>
                <a:gd name="connsiteX3" fmla="*/ 398063 w 4261876"/>
                <a:gd name="connsiteY3" fmla="*/ 3104745 h 6703211"/>
                <a:gd name="connsiteX4" fmla="*/ 177637 w 4261876"/>
                <a:gd name="connsiteY4" fmla="*/ 2356779 h 6703211"/>
                <a:gd name="connsiteX5" fmla="*/ 1791 w 4261876"/>
                <a:gd name="connsiteY5" fmla="*/ 1248949 h 6703211"/>
                <a:gd name="connsiteX6" fmla="*/ 142468 w 4261876"/>
                <a:gd name="connsiteY6" fmla="*/ 299379 h 6703211"/>
                <a:gd name="connsiteX7" fmla="*/ 881021 w 4261876"/>
                <a:gd name="connsiteY7" fmla="*/ 441 h 6703211"/>
                <a:gd name="connsiteX8" fmla="*/ 2147114 w 4261876"/>
                <a:gd name="connsiteY8" fmla="*/ 229041 h 6703211"/>
                <a:gd name="connsiteX9" fmla="*/ 2850498 w 4261876"/>
                <a:gd name="connsiteY9" fmla="*/ 88364 h 6703211"/>
                <a:gd name="connsiteX10" fmla="*/ 3465960 w 4261876"/>
                <a:gd name="connsiteY10" fmla="*/ 18025 h 6703211"/>
                <a:gd name="connsiteX11" fmla="*/ 3977152 w 4261876"/>
                <a:gd name="connsiteY11" fmla="*/ 184460 h 6703211"/>
                <a:gd name="connsiteX12" fmla="*/ 4257268 w 4261876"/>
                <a:gd name="connsiteY12" fmla="*/ 967595 h 6703211"/>
                <a:gd name="connsiteX13" fmla="*/ 4126002 w 4261876"/>
                <a:gd name="connsiteY13" fmla="*/ 2269846 h 6703211"/>
                <a:gd name="connsiteX14" fmla="*/ 3800068 w 4261876"/>
                <a:gd name="connsiteY14" fmla="*/ 3085922 h 6703211"/>
                <a:gd name="connsiteX15" fmla="*/ 3800068 w 4261876"/>
                <a:gd name="connsiteY15" fmla="*/ 3886641 h 6703211"/>
                <a:gd name="connsiteX16" fmla="*/ 3712144 w 4261876"/>
                <a:gd name="connsiteY16" fmla="*/ 5187902 h 6703211"/>
                <a:gd name="connsiteX17" fmla="*/ 3348812 w 4261876"/>
                <a:gd name="connsiteY17" fmla="*/ 6679128 h 6703211"/>
                <a:gd name="connsiteX18" fmla="*/ 2780160 w 4261876"/>
                <a:gd name="connsiteY18" fmla="*/ 5469256 h 6703211"/>
                <a:gd name="connsiteX19" fmla="*/ 2530507 w 4261876"/>
                <a:gd name="connsiteY19" fmla="*/ 4272264 h 6703211"/>
                <a:gd name="connsiteX20" fmla="*/ 2233798 w 4261876"/>
                <a:gd name="connsiteY20" fmla="*/ 3891347 h 6703211"/>
                <a:gd name="connsiteX21" fmla="*/ 1857339 w 4261876"/>
                <a:gd name="connsiteY21" fmla="*/ 3884411 h 6703211"/>
                <a:gd name="connsiteX22" fmla="*/ 1512829 w 4261876"/>
                <a:gd name="connsiteY22" fmla="*/ 4211337 h 6703211"/>
                <a:gd name="connsiteX23" fmla="*/ 1338221 w 4261876"/>
                <a:gd name="connsiteY23" fmla="*/ 5135149 h 6703211"/>
                <a:gd name="connsiteX24" fmla="*/ 1127206 w 4261876"/>
                <a:gd name="connsiteY24" fmla="*/ 6137472 h 6703211"/>
                <a:gd name="connsiteX25" fmla="*/ 845852 w 4261876"/>
                <a:gd name="connsiteY25" fmla="*/ 6700179 h 6703211"/>
                <a:gd name="connsiteX26" fmla="*/ 652421 w 4261876"/>
                <a:gd name="connsiteY26" fmla="*/ 6330902 h 6703211"/>
                <a:gd name="connsiteX0" fmla="*/ 652421 w 4261876"/>
                <a:gd name="connsiteY0" fmla="*/ 6330895 h 6703204"/>
                <a:gd name="connsiteX1" fmla="*/ 494160 w 4261876"/>
                <a:gd name="connsiteY1" fmla="*/ 5434080 h 6703204"/>
                <a:gd name="connsiteX2" fmla="*/ 388652 w 4261876"/>
                <a:gd name="connsiteY2" fmla="*/ 4115234 h 6703204"/>
                <a:gd name="connsiteX3" fmla="*/ 398063 w 4261876"/>
                <a:gd name="connsiteY3" fmla="*/ 3104738 h 6703204"/>
                <a:gd name="connsiteX4" fmla="*/ 177637 w 4261876"/>
                <a:gd name="connsiteY4" fmla="*/ 2356772 h 6703204"/>
                <a:gd name="connsiteX5" fmla="*/ 1791 w 4261876"/>
                <a:gd name="connsiteY5" fmla="*/ 1248942 h 6703204"/>
                <a:gd name="connsiteX6" fmla="*/ 142468 w 4261876"/>
                <a:gd name="connsiteY6" fmla="*/ 299372 h 6703204"/>
                <a:gd name="connsiteX7" fmla="*/ 881021 w 4261876"/>
                <a:gd name="connsiteY7" fmla="*/ 434 h 6703204"/>
                <a:gd name="connsiteX8" fmla="*/ 2147114 w 4261876"/>
                <a:gd name="connsiteY8" fmla="*/ 229034 h 6703204"/>
                <a:gd name="connsiteX9" fmla="*/ 2811861 w 4261876"/>
                <a:gd name="connsiteY9" fmla="*/ 62599 h 6703204"/>
                <a:gd name="connsiteX10" fmla="*/ 3465960 w 4261876"/>
                <a:gd name="connsiteY10" fmla="*/ 18018 h 6703204"/>
                <a:gd name="connsiteX11" fmla="*/ 3977152 w 4261876"/>
                <a:gd name="connsiteY11" fmla="*/ 184453 h 6703204"/>
                <a:gd name="connsiteX12" fmla="*/ 4257268 w 4261876"/>
                <a:gd name="connsiteY12" fmla="*/ 967588 h 6703204"/>
                <a:gd name="connsiteX13" fmla="*/ 4126002 w 4261876"/>
                <a:gd name="connsiteY13" fmla="*/ 2269839 h 6703204"/>
                <a:gd name="connsiteX14" fmla="*/ 3800068 w 4261876"/>
                <a:gd name="connsiteY14" fmla="*/ 3085915 h 6703204"/>
                <a:gd name="connsiteX15" fmla="*/ 3800068 w 4261876"/>
                <a:gd name="connsiteY15" fmla="*/ 3886634 h 6703204"/>
                <a:gd name="connsiteX16" fmla="*/ 3712144 w 4261876"/>
                <a:gd name="connsiteY16" fmla="*/ 5187895 h 6703204"/>
                <a:gd name="connsiteX17" fmla="*/ 3348812 w 4261876"/>
                <a:gd name="connsiteY17" fmla="*/ 6679121 h 6703204"/>
                <a:gd name="connsiteX18" fmla="*/ 2780160 w 4261876"/>
                <a:gd name="connsiteY18" fmla="*/ 5469249 h 6703204"/>
                <a:gd name="connsiteX19" fmla="*/ 2530507 w 4261876"/>
                <a:gd name="connsiteY19" fmla="*/ 4272257 h 6703204"/>
                <a:gd name="connsiteX20" fmla="*/ 2233798 w 4261876"/>
                <a:gd name="connsiteY20" fmla="*/ 3891340 h 6703204"/>
                <a:gd name="connsiteX21" fmla="*/ 1857339 w 4261876"/>
                <a:gd name="connsiteY21" fmla="*/ 3884404 h 6703204"/>
                <a:gd name="connsiteX22" fmla="*/ 1512829 w 4261876"/>
                <a:gd name="connsiteY22" fmla="*/ 4211330 h 6703204"/>
                <a:gd name="connsiteX23" fmla="*/ 1338221 w 4261876"/>
                <a:gd name="connsiteY23" fmla="*/ 5135142 h 6703204"/>
                <a:gd name="connsiteX24" fmla="*/ 1127206 w 4261876"/>
                <a:gd name="connsiteY24" fmla="*/ 6137465 h 6703204"/>
                <a:gd name="connsiteX25" fmla="*/ 845852 w 4261876"/>
                <a:gd name="connsiteY25" fmla="*/ 6700172 h 6703204"/>
                <a:gd name="connsiteX26" fmla="*/ 652421 w 4261876"/>
                <a:gd name="connsiteY26" fmla="*/ 6330895 h 6703204"/>
                <a:gd name="connsiteX0" fmla="*/ 652421 w 4261876"/>
                <a:gd name="connsiteY0" fmla="*/ 6331638 h 6703947"/>
                <a:gd name="connsiteX1" fmla="*/ 494160 w 4261876"/>
                <a:gd name="connsiteY1" fmla="*/ 5434823 h 6703947"/>
                <a:gd name="connsiteX2" fmla="*/ 388652 w 4261876"/>
                <a:gd name="connsiteY2" fmla="*/ 4115977 h 6703947"/>
                <a:gd name="connsiteX3" fmla="*/ 398063 w 4261876"/>
                <a:gd name="connsiteY3" fmla="*/ 3105481 h 6703947"/>
                <a:gd name="connsiteX4" fmla="*/ 177637 w 4261876"/>
                <a:gd name="connsiteY4" fmla="*/ 2357515 h 6703947"/>
                <a:gd name="connsiteX5" fmla="*/ 1791 w 4261876"/>
                <a:gd name="connsiteY5" fmla="*/ 1249685 h 6703947"/>
                <a:gd name="connsiteX6" fmla="*/ 142468 w 4261876"/>
                <a:gd name="connsiteY6" fmla="*/ 300115 h 6703947"/>
                <a:gd name="connsiteX7" fmla="*/ 881021 w 4261876"/>
                <a:gd name="connsiteY7" fmla="*/ 1177 h 6703947"/>
                <a:gd name="connsiteX8" fmla="*/ 2121357 w 4261876"/>
                <a:gd name="connsiteY8" fmla="*/ 191140 h 6703947"/>
                <a:gd name="connsiteX9" fmla="*/ 2811861 w 4261876"/>
                <a:gd name="connsiteY9" fmla="*/ 63342 h 6703947"/>
                <a:gd name="connsiteX10" fmla="*/ 3465960 w 4261876"/>
                <a:gd name="connsiteY10" fmla="*/ 18761 h 6703947"/>
                <a:gd name="connsiteX11" fmla="*/ 3977152 w 4261876"/>
                <a:gd name="connsiteY11" fmla="*/ 185196 h 6703947"/>
                <a:gd name="connsiteX12" fmla="*/ 4257268 w 4261876"/>
                <a:gd name="connsiteY12" fmla="*/ 968331 h 6703947"/>
                <a:gd name="connsiteX13" fmla="*/ 4126002 w 4261876"/>
                <a:gd name="connsiteY13" fmla="*/ 2270582 h 6703947"/>
                <a:gd name="connsiteX14" fmla="*/ 3800068 w 4261876"/>
                <a:gd name="connsiteY14" fmla="*/ 3086658 h 6703947"/>
                <a:gd name="connsiteX15" fmla="*/ 3800068 w 4261876"/>
                <a:gd name="connsiteY15" fmla="*/ 3887377 h 6703947"/>
                <a:gd name="connsiteX16" fmla="*/ 3712144 w 4261876"/>
                <a:gd name="connsiteY16" fmla="*/ 5188638 h 6703947"/>
                <a:gd name="connsiteX17" fmla="*/ 3348812 w 4261876"/>
                <a:gd name="connsiteY17" fmla="*/ 6679864 h 6703947"/>
                <a:gd name="connsiteX18" fmla="*/ 2780160 w 4261876"/>
                <a:gd name="connsiteY18" fmla="*/ 5469992 h 6703947"/>
                <a:gd name="connsiteX19" fmla="*/ 2530507 w 4261876"/>
                <a:gd name="connsiteY19" fmla="*/ 4273000 h 6703947"/>
                <a:gd name="connsiteX20" fmla="*/ 2233798 w 4261876"/>
                <a:gd name="connsiteY20" fmla="*/ 3892083 h 6703947"/>
                <a:gd name="connsiteX21" fmla="*/ 1857339 w 4261876"/>
                <a:gd name="connsiteY21" fmla="*/ 3885147 h 6703947"/>
                <a:gd name="connsiteX22" fmla="*/ 1512829 w 4261876"/>
                <a:gd name="connsiteY22" fmla="*/ 4212073 h 6703947"/>
                <a:gd name="connsiteX23" fmla="*/ 1338221 w 4261876"/>
                <a:gd name="connsiteY23" fmla="*/ 5135885 h 6703947"/>
                <a:gd name="connsiteX24" fmla="*/ 1127206 w 4261876"/>
                <a:gd name="connsiteY24" fmla="*/ 6138208 h 6703947"/>
                <a:gd name="connsiteX25" fmla="*/ 845852 w 4261876"/>
                <a:gd name="connsiteY25" fmla="*/ 6700915 h 6703947"/>
                <a:gd name="connsiteX26" fmla="*/ 652421 w 4261876"/>
                <a:gd name="connsiteY26" fmla="*/ 6331638 h 6703947"/>
                <a:gd name="connsiteX0" fmla="*/ 652421 w 4257613"/>
                <a:gd name="connsiteY0" fmla="*/ 6331638 h 6703947"/>
                <a:gd name="connsiteX1" fmla="*/ 494160 w 4257613"/>
                <a:gd name="connsiteY1" fmla="*/ 5434823 h 6703947"/>
                <a:gd name="connsiteX2" fmla="*/ 388652 w 4257613"/>
                <a:gd name="connsiteY2" fmla="*/ 4115977 h 6703947"/>
                <a:gd name="connsiteX3" fmla="*/ 398063 w 4257613"/>
                <a:gd name="connsiteY3" fmla="*/ 3105481 h 6703947"/>
                <a:gd name="connsiteX4" fmla="*/ 177637 w 4257613"/>
                <a:gd name="connsiteY4" fmla="*/ 2357515 h 6703947"/>
                <a:gd name="connsiteX5" fmla="*/ 1791 w 4257613"/>
                <a:gd name="connsiteY5" fmla="*/ 1249685 h 6703947"/>
                <a:gd name="connsiteX6" fmla="*/ 142468 w 4257613"/>
                <a:gd name="connsiteY6" fmla="*/ 300115 h 6703947"/>
                <a:gd name="connsiteX7" fmla="*/ 881021 w 4257613"/>
                <a:gd name="connsiteY7" fmla="*/ 1177 h 6703947"/>
                <a:gd name="connsiteX8" fmla="*/ 2121357 w 4257613"/>
                <a:gd name="connsiteY8" fmla="*/ 191140 h 6703947"/>
                <a:gd name="connsiteX9" fmla="*/ 2811861 w 4257613"/>
                <a:gd name="connsiteY9" fmla="*/ 63342 h 6703947"/>
                <a:gd name="connsiteX10" fmla="*/ 3465960 w 4257613"/>
                <a:gd name="connsiteY10" fmla="*/ 18761 h 6703947"/>
                <a:gd name="connsiteX11" fmla="*/ 4093061 w 4257613"/>
                <a:gd name="connsiteY11" fmla="*/ 236711 h 6703947"/>
                <a:gd name="connsiteX12" fmla="*/ 4257268 w 4257613"/>
                <a:gd name="connsiteY12" fmla="*/ 968331 h 6703947"/>
                <a:gd name="connsiteX13" fmla="*/ 4126002 w 4257613"/>
                <a:gd name="connsiteY13" fmla="*/ 2270582 h 6703947"/>
                <a:gd name="connsiteX14" fmla="*/ 3800068 w 4257613"/>
                <a:gd name="connsiteY14" fmla="*/ 3086658 h 6703947"/>
                <a:gd name="connsiteX15" fmla="*/ 3800068 w 4257613"/>
                <a:gd name="connsiteY15" fmla="*/ 3887377 h 6703947"/>
                <a:gd name="connsiteX16" fmla="*/ 3712144 w 4257613"/>
                <a:gd name="connsiteY16" fmla="*/ 5188638 h 6703947"/>
                <a:gd name="connsiteX17" fmla="*/ 3348812 w 4257613"/>
                <a:gd name="connsiteY17" fmla="*/ 6679864 h 6703947"/>
                <a:gd name="connsiteX18" fmla="*/ 2780160 w 4257613"/>
                <a:gd name="connsiteY18" fmla="*/ 5469992 h 6703947"/>
                <a:gd name="connsiteX19" fmla="*/ 2530507 w 4257613"/>
                <a:gd name="connsiteY19" fmla="*/ 4273000 h 6703947"/>
                <a:gd name="connsiteX20" fmla="*/ 2233798 w 4257613"/>
                <a:gd name="connsiteY20" fmla="*/ 3892083 h 6703947"/>
                <a:gd name="connsiteX21" fmla="*/ 1857339 w 4257613"/>
                <a:gd name="connsiteY21" fmla="*/ 3885147 h 6703947"/>
                <a:gd name="connsiteX22" fmla="*/ 1512829 w 4257613"/>
                <a:gd name="connsiteY22" fmla="*/ 4212073 h 6703947"/>
                <a:gd name="connsiteX23" fmla="*/ 1338221 w 4257613"/>
                <a:gd name="connsiteY23" fmla="*/ 5135885 h 6703947"/>
                <a:gd name="connsiteX24" fmla="*/ 1127206 w 4257613"/>
                <a:gd name="connsiteY24" fmla="*/ 6138208 h 6703947"/>
                <a:gd name="connsiteX25" fmla="*/ 845852 w 4257613"/>
                <a:gd name="connsiteY25" fmla="*/ 6700915 h 6703947"/>
                <a:gd name="connsiteX26" fmla="*/ 652421 w 4257613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33798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  <a:gd name="connsiteX0" fmla="*/ 652421 w 4258651"/>
                <a:gd name="connsiteY0" fmla="*/ 6331638 h 6703947"/>
                <a:gd name="connsiteX1" fmla="*/ 494160 w 4258651"/>
                <a:gd name="connsiteY1" fmla="*/ 5434823 h 6703947"/>
                <a:gd name="connsiteX2" fmla="*/ 388652 w 4258651"/>
                <a:gd name="connsiteY2" fmla="*/ 4115977 h 6703947"/>
                <a:gd name="connsiteX3" fmla="*/ 398063 w 4258651"/>
                <a:gd name="connsiteY3" fmla="*/ 3105481 h 6703947"/>
                <a:gd name="connsiteX4" fmla="*/ 177637 w 4258651"/>
                <a:gd name="connsiteY4" fmla="*/ 2357515 h 6703947"/>
                <a:gd name="connsiteX5" fmla="*/ 1791 w 4258651"/>
                <a:gd name="connsiteY5" fmla="*/ 1249685 h 6703947"/>
                <a:gd name="connsiteX6" fmla="*/ 142468 w 4258651"/>
                <a:gd name="connsiteY6" fmla="*/ 300115 h 6703947"/>
                <a:gd name="connsiteX7" fmla="*/ 881021 w 4258651"/>
                <a:gd name="connsiteY7" fmla="*/ 1177 h 6703947"/>
                <a:gd name="connsiteX8" fmla="*/ 2121357 w 4258651"/>
                <a:gd name="connsiteY8" fmla="*/ 191140 h 6703947"/>
                <a:gd name="connsiteX9" fmla="*/ 2811861 w 4258651"/>
                <a:gd name="connsiteY9" fmla="*/ 63342 h 6703947"/>
                <a:gd name="connsiteX10" fmla="*/ 3465960 w 4258651"/>
                <a:gd name="connsiteY10" fmla="*/ 18761 h 6703947"/>
                <a:gd name="connsiteX11" fmla="*/ 4054425 w 4258651"/>
                <a:gd name="connsiteY11" fmla="*/ 236711 h 6703947"/>
                <a:gd name="connsiteX12" fmla="*/ 4257268 w 4258651"/>
                <a:gd name="connsiteY12" fmla="*/ 968331 h 6703947"/>
                <a:gd name="connsiteX13" fmla="*/ 4126002 w 4258651"/>
                <a:gd name="connsiteY13" fmla="*/ 2270582 h 6703947"/>
                <a:gd name="connsiteX14" fmla="*/ 3800068 w 4258651"/>
                <a:gd name="connsiteY14" fmla="*/ 3086658 h 6703947"/>
                <a:gd name="connsiteX15" fmla="*/ 3800068 w 4258651"/>
                <a:gd name="connsiteY15" fmla="*/ 3887377 h 6703947"/>
                <a:gd name="connsiteX16" fmla="*/ 3712144 w 4258651"/>
                <a:gd name="connsiteY16" fmla="*/ 5188638 h 6703947"/>
                <a:gd name="connsiteX17" fmla="*/ 3348812 w 4258651"/>
                <a:gd name="connsiteY17" fmla="*/ 6679864 h 6703947"/>
                <a:gd name="connsiteX18" fmla="*/ 2780160 w 4258651"/>
                <a:gd name="connsiteY18" fmla="*/ 5469992 h 6703947"/>
                <a:gd name="connsiteX19" fmla="*/ 2530507 w 4258651"/>
                <a:gd name="connsiteY19" fmla="*/ 4273000 h 6703947"/>
                <a:gd name="connsiteX20" fmla="*/ 2272435 w 4258651"/>
                <a:gd name="connsiteY20" fmla="*/ 3892083 h 6703947"/>
                <a:gd name="connsiteX21" fmla="*/ 1857339 w 4258651"/>
                <a:gd name="connsiteY21" fmla="*/ 3885147 h 6703947"/>
                <a:gd name="connsiteX22" fmla="*/ 1512829 w 4258651"/>
                <a:gd name="connsiteY22" fmla="*/ 4212073 h 6703947"/>
                <a:gd name="connsiteX23" fmla="*/ 1338221 w 4258651"/>
                <a:gd name="connsiteY23" fmla="*/ 5135885 h 6703947"/>
                <a:gd name="connsiteX24" fmla="*/ 1127206 w 4258651"/>
                <a:gd name="connsiteY24" fmla="*/ 6138208 h 6703947"/>
                <a:gd name="connsiteX25" fmla="*/ 845852 w 4258651"/>
                <a:gd name="connsiteY25" fmla="*/ 6700915 h 6703947"/>
                <a:gd name="connsiteX26" fmla="*/ 652421 w 4258651"/>
                <a:gd name="connsiteY26" fmla="*/ 6331638 h 670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58651" h="6703947">
                  <a:moveTo>
                    <a:pt x="652421" y="6331638"/>
                  </a:moveTo>
                  <a:cubicBezTo>
                    <a:pt x="593806" y="6120623"/>
                    <a:pt x="538121" y="5804100"/>
                    <a:pt x="494160" y="5434823"/>
                  </a:cubicBezTo>
                  <a:cubicBezTo>
                    <a:pt x="450198" y="5065546"/>
                    <a:pt x="404668" y="4504201"/>
                    <a:pt x="388652" y="4115977"/>
                  </a:cubicBezTo>
                  <a:cubicBezTo>
                    <a:pt x="372636" y="3727753"/>
                    <a:pt x="433232" y="3398558"/>
                    <a:pt x="398063" y="3105481"/>
                  </a:cubicBezTo>
                  <a:cubicBezTo>
                    <a:pt x="362894" y="2812404"/>
                    <a:pt x="243682" y="2666814"/>
                    <a:pt x="177637" y="2357515"/>
                  </a:cubicBezTo>
                  <a:cubicBezTo>
                    <a:pt x="111592" y="2048216"/>
                    <a:pt x="7652" y="1592585"/>
                    <a:pt x="1791" y="1249685"/>
                  </a:cubicBezTo>
                  <a:cubicBezTo>
                    <a:pt x="-4071" y="906785"/>
                    <a:pt x="-4070" y="508200"/>
                    <a:pt x="142468" y="300115"/>
                  </a:cubicBezTo>
                  <a:cubicBezTo>
                    <a:pt x="289006" y="92030"/>
                    <a:pt x="551206" y="19340"/>
                    <a:pt x="881021" y="1177"/>
                  </a:cubicBezTo>
                  <a:cubicBezTo>
                    <a:pt x="1210836" y="-16986"/>
                    <a:pt x="1799550" y="180779"/>
                    <a:pt x="2121357" y="191140"/>
                  </a:cubicBezTo>
                  <a:cubicBezTo>
                    <a:pt x="2443164" y="201501"/>
                    <a:pt x="2574882" y="111391"/>
                    <a:pt x="2811861" y="63342"/>
                  </a:cubicBezTo>
                  <a:cubicBezTo>
                    <a:pt x="3048840" y="15293"/>
                    <a:pt x="3323260" y="2745"/>
                    <a:pt x="3465960" y="18761"/>
                  </a:cubicBezTo>
                  <a:cubicBezTo>
                    <a:pt x="3608660" y="34777"/>
                    <a:pt x="3922540" y="78449"/>
                    <a:pt x="4054425" y="236711"/>
                  </a:cubicBezTo>
                  <a:cubicBezTo>
                    <a:pt x="4186310" y="394973"/>
                    <a:pt x="4245339" y="629353"/>
                    <a:pt x="4257268" y="968331"/>
                  </a:cubicBezTo>
                  <a:cubicBezTo>
                    <a:pt x="4269197" y="1307309"/>
                    <a:pt x="4202202" y="1917528"/>
                    <a:pt x="4126002" y="2270582"/>
                  </a:cubicBezTo>
                  <a:cubicBezTo>
                    <a:pt x="4049802" y="2623636"/>
                    <a:pt x="3854390" y="2817192"/>
                    <a:pt x="3800068" y="3086658"/>
                  </a:cubicBezTo>
                  <a:cubicBezTo>
                    <a:pt x="3745746" y="3356124"/>
                    <a:pt x="3814722" y="3537047"/>
                    <a:pt x="3800068" y="3887377"/>
                  </a:cubicBezTo>
                  <a:cubicBezTo>
                    <a:pt x="3785414" y="4237707"/>
                    <a:pt x="3787353" y="4723223"/>
                    <a:pt x="3712144" y="5188638"/>
                  </a:cubicBezTo>
                  <a:cubicBezTo>
                    <a:pt x="3636935" y="5654053"/>
                    <a:pt x="3504143" y="6632972"/>
                    <a:pt x="3348812" y="6679864"/>
                  </a:cubicBezTo>
                  <a:cubicBezTo>
                    <a:pt x="3193481" y="6726756"/>
                    <a:pt x="2903665" y="5884015"/>
                    <a:pt x="2780160" y="5469992"/>
                  </a:cubicBezTo>
                  <a:cubicBezTo>
                    <a:pt x="2656655" y="5055969"/>
                    <a:pt x="2615128" y="4535985"/>
                    <a:pt x="2530507" y="4273000"/>
                  </a:cubicBezTo>
                  <a:cubicBezTo>
                    <a:pt x="2445886" y="4010015"/>
                    <a:pt x="2358871" y="3930968"/>
                    <a:pt x="2272435" y="3892083"/>
                  </a:cubicBezTo>
                  <a:cubicBezTo>
                    <a:pt x="2185999" y="3853198"/>
                    <a:pt x="1983940" y="3831815"/>
                    <a:pt x="1857339" y="3885147"/>
                  </a:cubicBezTo>
                  <a:cubicBezTo>
                    <a:pt x="1730738" y="3938479"/>
                    <a:pt x="1599349" y="4003617"/>
                    <a:pt x="1512829" y="4212073"/>
                  </a:cubicBezTo>
                  <a:cubicBezTo>
                    <a:pt x="1426309" y="4420529"/>
                    <a:pt x="1402491" y="4814863"/>
                    <a:pt x="1338221" y="5135885"/>
                  </a:cubicBezTo>
                  <a:cubicBezTo>
                    <a:pt x="1273951" y="5456907"/>
                    <a:pt x="1209267" y="5877370"/>
                    <a:pt x="1127206" y="6138208"/>
                  </a:cubicBezTo>
                  <a:cubicBezTo>
                    <a:pt x="1045145" y="6399046"/>
                    <a:pt x="922052" y="6671607"/>
                    <a:pt x="845852" y="6700915"/>
                  </a:cubicBezTo>
                  <a:cubicBezTo>
                    <a:pt x="769652" y="6730223"/>
                    <a:pt x="711036" y="6542653"/>
                    <a:pt x="652421" y="63316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742269"/>
            <a:ext cx="10058400" cy="423334"/>
          </a:xfrm>
          <a:prstGeom prst="rect">
            <a:avLst/>
          </a:prstGeom>
          <a:pattFill prst="dkUpDiag">
            <a:fgClr>
              <a:srgbClr val="D4C5A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06260" y="2711144"/>
            <a:ext cx="744588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The University of Washington’s Delta Delta Sigma Pre-Dental Society recognizes</a:t>
            </a:r>
            <a:endParaRPr lang="en-US" sz="2000" cap="small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259" y="4501800"/>
            <a:ext cx="7445881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For their commitment to community service and initiative as a </a:t>
            </a:r>
            <a:r>
              <a:rPr lang="en-US" sz="2000" cap="small" dirty="0" smtClean="0">
                <a:latin typeface="Roboto" charset="0"/>
                <a:ea typeface="Roboto" charset="0"/>
                <a:cs typeface="Roboto" charset="0"/>
              </a:rPr>
              <a:t>Gold Member</a:t>
            </a:r>
            <a:r>
              <a:rPr lang="en-US" sz="2000" cap="small" dirty="0" smtClean="0">
                <a:latin typeface="Roboto Light" charset="0"/>
                <a:ea typeface="Roboto Light" charset="0"/>
                <a:cs typeface="Roboto Light" charset="0"/>
              </a:rPr>
              <a:t> this 2016-2017 Academic Year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58702" y="6513799"/>
            <a:ext cx="7340997" cy="523220"/>
            <a:chOff x="1203579" y="6429738"/>
            <a:chExt cx="734099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1203579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Chae</a:t>
              </a:r>
              <a:r>
                <a:rPr lang="en-US" sz="1400" cap="small" dirty="0">
                  <a:latin typeface="Roboto Light" charset="0"/>
                  <a:ea typeface="Roboto Light" charset="0"/>
                  <a:cs typeface="Roboto Light" charset="0"/>
                </a:rPr>
                <a:t> </a:t>
              </a:r>
              <a:r>
                <a:rPr lang="en-US" sz="1400" cap="small" dirty="0" err="1" smtClean="0">
                  <a:latin typeface="Roboto Light" charset="0"/>
                  <a:ea typeface="Roboto Light" charset="0"/>
                  <a:cs typeface="Roboto Light" charset="0"/>
                </a:rPr>
                <a:t>Mok</a:t>
              </a:r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, President of Delta Delta Sigma Pre-Dental Society</a:t>
              </a:r>
              <a:endParaRPr lang="en-US" sz="1400" cap="small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44176" y="6429738"/>
              <a:ext cx="3200400" cy="523220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/>
              <a:r>
                <a:rPr lang="en-US" sz="1400" cap="small" dirty="0" smtClean="0">
                  <a:latin typeface="Roboto Light" charset="0"/>
                  <a:ea typeface="Roboto Light" charset="0"/>
                  <a:cs typeface="Roboto Light" charset="0"/>
                </a:rPr>
                <a:t>Dr. </a:t>
              </a:r>
              <a:r>
                <a:rPr lang="en-US" sz="1400" cap="small" dirty="0">
                  <a:latin typeface="Roboto Light" charset="0"/>
                  <a:ea typeface="Roboto Light" charset="0"/>
                  <a:cs typeface="Roboto Light" charset="0"/>
                </a:rPr>
                <a:t>Joel Berg, Professor and Dean, UW School of Dentistry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5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217</Words>
  <Application>Microsoft Macintosh PowerPoint</Application>
  <PresentationFormat>Custom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Sun</dc:creator>
  <cp:lastModifiedBy>George Sun</cp:lastModifiedBy>
  <cp:revision>3</cp:revision>
  <dcterms:created xsi:type="dcterms:W3CDTF">2016-11-19T19:38:30Z</dcterms:created>
  <dcterms:modified xsi:type="dcterms:W3CDTF">2016-12-29T21:33:50Z</dcterms:modified>
</cp:coreProperties>
</file>